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20_B3F58B3.xml" ContentType="application/vnd.ms-powerpoint.comments+xml"/>
  <Override PartName="/ppt/comments/modernComment_121_823A15D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0" r:id="rId5"/>
    <p:sldId id="271" r:id="rId6"/>
    <p:sldId id="261" r:id="rId7"/>
    <p:sldId id="272" r:id="rId8"/>
    <p:sldId id="290" r:id="rId9"/>
    <p:sldId id="273" r:id="rId10"/>
    <p:sldId id="288" r:id="rId11"/>
    <p:sldId id="274" r:id="rId12"/>
    <p:sldId id="289" r:id="rId13"/>
    <p:sldId id="275" r:id="rId14"/>
    <p:sldId id="285" r:id="rId15"/>
    <p:sldId id="286" r:id="rId16"/>
    <p:sldId id="259" r:id="rId17"/>
    <p:sldId id="269" r:id="rId18"/>
    <p:sldId id="260" r:id="rId19"/>
    <p:sldId id="262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92" r:id="rId28"/>
    <p:sldId id="283" r:id="rId29"/>
    <p:sldId id="284" r:id="rId30"/>
    <p:sldId id="264" r:id="rId31"/>
    <p:sldId id="263" r:id="rId32"/>
    <p:sldId id="265" r:id="rId33"/>
    <p:sldId id="266" r:id="rId34"/>
    <p:sldId id="267" r:id="rId35"/>
    <p:sldId id="287" r:id="rId36"/>
    <p:sldId id="291" r:id="rId37"/>
    <p:sldId id="26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DEECC45-F66C-B7D4-66F2-FB280B3E9F45}" name="Guest User" initials="GU" userId="S::urn:spo:anon#393619d1f2b14d8e9f38dab687a4e78184c591113e3bdfa736806bddd9ba099f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4C1121-2255-1289-CF4F-BDBA373400DE}" v="11" dt="2022-08-18T13:49:44.581"/>
    <p1510:client id="{19256A7F-E88B-8B14-A115-A59B739B2B9F}" v="98" dt="2022-08-19T08:21:45.869"/>
    <p1510:client id="{2DAAA599-694E-48CC-AAF6-8626BD66A207}" v="495" dt="2022-08-16T08:21:04.032"/>
    <p1510:client id="{3052303B-B981-5FDF-57CD-4630D098EFEA}" v="1127" dt="2022-08-16T18:22:58.763"/>
    <p1510:client id="{6B060A45-E568-C614-E6EA-EA114366F12D}" v="171" dt="2022-08-19T02:40:30.360"/>
    <p1510:client id="{98E83A41-9AC0-5789-18B8-0E599449C215}" v="143" dt="2022-08-18T12:32:27.5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OFYAN" userId="S::shofyan@binus.ac.id::349c5085-7786-44af-8ac5-3f4426ef5f12" providerId="AD" clId="Web-{2DAAA599-694E-48CC-AAF6-8626BD66A207}"/>
    <pc:docChg chg="addSld modSld sldOrd">
      <pc:chgData name="SHOFYAN" userId="S::shofyan@binus.ac.id::349c5085-7786-44af-8ac5-3f4426ef5f12" providerId="AD" clId="Web-{2DAAA599-694E-48CC-AAF6-8626BD66A207}" dt="2022-08-16T08:21:03.907" v="423" actId="20577"/>
      <pc:docMkLst>
        <pc:docMk/>
      </pc:docMkLst>
      <pc:sldChg chg="addSp modSp">
        <pc:chgData name="SHOFYAN" userId="S::shofyan@binus.ac.id::349c5085-7786-44af-8ac5-3f4426ef5f12" providerId="AD" clId="Web-{2DAAA599-694E-48CC-AAF6-8626BD66A207}" dt="2022-08-16T07:22:23.278" v="20" actId="1076"/>
        <pc:sldMkLst>
          <pc:docMk/>
          <pc:sldMk cId="109857222" sldId="256"/>
        </pc:sldMkLst>
        <pc:spChg chg="mod">
          <ac:chgData name="SHOFYAN" userId="S::shofyan@binus.ac.id::349c5085-7786-44af-8ac5-3f4426ef5f12" providerId="AD" clId="Web-{2DAAA599-694E-48CC-AAF6-8626BD66A207}" dt="2022-08-16T07:22:01.636" v="13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HOFYAN" userId="S::shofyan@binus.ac.id::349c5085-7786-44af-8ac5-3f4426ef5f12" providerId="AD" clId="Web-{2DAAA599-694E-48CC-AAF6-8626BD66A207}" dt="2022-08-16T07:22:23.278" v="20" actId="1076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SHOFYAN" userId="S::shofyan@binus.ac.id::349c5085-7786-44af-8ac5-3f4426ef5f12" providerId="AD" clId="Web-{2DAAA599-694E-48CC-AAF6-8626BD66A207}" dt="2022-08-16T07:22:21.465" v="19" actId="1076"/>
          <ac:spMkLst>
            <pc:docMk/>
            <pc:sldMk cId="109857222" sldId="256"/>
            <ac:spMk id="5" creationId="{6DFF1A97-3C0E-53BD-4092-9E766521D7C1}"/>
          </ac:spMkLst>
        </pc:spChg>
      </pc:sldChg>
      <pc:sldChg chg="modSp new">
        <pc:chgData name="SHOFYAN" userId="S::shofyan@binus.ac.id::349c5085-7786-44af-8ac5-3f4426ef5f12" providerId="AD" clId="Web-{2DAAA599-694E-48CC-AAF6-8626BD66A207}" dt="2022-08-16T08:21:03.907" v="423" actId="20577"/>
        <pc:sldMkLst>
          <pc:docMk/>
          <pc:sldMk cId="1539644525" sldId="257"/>
        </pc:sldMkLst>
        <pc:spChg chg="mod">
          <ac:chgData name="SHOFYAN" userId="S::shofyan@binus.ac.id::349c5085-7786-44af-8ac5-3f4426ef5f12" providerId="AD" clId="Web-{2DAAA599-694E-48CC-AAF6-8626BD66A207}" dt="2022-08-16T07:22:33.372" v="22" actId="20577"/>
          <ac:spMkLst>
            <pc:docMk/>
            <pc:sldMk cId="1539644525" sldId="257"/>
            <ac:spMk id="2" creationId="{2DF9B088-9B06-6C84-E5A3-0084D07771D5}"/>
          </ac:spMkLst>
        </pc:spChg>
        <pc:spChg chg="mod">
          <ac:chgData name="SHOFYAN" userId="S::shofyan@binus.ac.id::349c5085-7786-44af-8ac5-3f4426ef5f12" providerId="AD" clId="Web-{2DAAA599-694E-48CC-AAF6-8626BD66A207}" dt="2022-08-16T08:21:03.907" v="423" actId="20577"/>
          <ac:spMkLst>
            <pc:docMk/>
            <pc:sldMk cId="1539644525" sldId="257"/>
            <ac:spMk id="3" creationId="{42000C8F-B08F-75BB-15A0-F68F2EB9EA6C}"/>
          </ac:spMkLst>
        </pc:spChg>
      </pc:sldChg>
      <pc:sldChg chg="modSp new">
        <pc:chgData name="SHOFYAN" userId="S::shofyan@binus.ac.id::349c5085-7786-44af-8ac5-3f4426ef5f12" providerId="AD" clId="Web-{2DAAA599-694E-48CC-AAF6-8626BD66A207}" dt="2022-08-16T08:15:32.962" v="400" actId="20577"/>
        <pc:sldMkLst>
          <pc:docMk/>
          <pc:sldMk cId="4107071070" sldId="258"/>
        </pc:sldMkLst>
        <pc:spChg chg="mod">
          <ac:chgData name="SHOFYAN" userId="S::shofyan@binus.ac.id::349c5085-7786-44af-8ac5-3f4426ef5f12" providerId="AD" clId="Web-{2DAAA599-694E-48CC-AAF6-8626BD66A207}" dt="2022-08-16T07:24:31.968" v="78" actId="20577"/>
          <ac:spMkLst>
            <pc:docMk/>
            <pc:sldMk cId="4107071070" sldId="258"/>
            <ac:spMk id="2" creationId="{D6B9BA10-2E3C-62FE-BF12-AABC65E13666}"/>
          </ac:spMkLst>
        </pc:spChg>
        <pc:spChg chg="mod">
          <ac:chgData name="SHOFYAN" userId="S::shofyan@binus.ac.id::349c5085-7786-44af-8ac5-3f4426ef5f12" providerId="AD" clId="Web-{2DAAA599-694E-48CC-AAF6-8626BD66A207}" dt="2022-08-16T08:15:32.962" v="400" actId="20577"/>
          <ac:spMkLst>
            <pc:docMk/>
            <pc:sldMk cId="4107071070" sldId="258"/>
            <ac:spMk id="3" creationId="{4A2F144C-F0AA-7DEA-8ED6-5C39D4C16875}"/>
          </ac:spMkLst>
        </pc:spChg>
      </pc:sldChg>
      <pc:sldChg chg="modSp new">
        <pc:chgData name="SHOFYAN" userId="S::shofyan@binus.ac.id::349c5085-7786-44af-8ac5-3f4426ef5f12" providerId="AD" clId="Web-{2DAAA599-694E-48CC-AAF6-8626BD66A207}" dt="2022-08-16T08:14:29.179" v="377" actId="20577"/>
        <pc:sldMkLst>
          <pc:docMk/>
          <pc:sldMk cId="2252248404" sldId="259"/>
        </pc:sldMkLst>
        <pc:spChg chg="mod">
          <ac:chgData name="SHOFYAN" userId="S::shofyan@binus.ac.id::349c5085-7786-44af-8ac5-3f4426ef5f12" providerId="AD" clId="Web-{2DAAA599-694E-48CC-AAF6-8626BD66A207}" dt="2022-08-16T07:24:42.218" v="86" actId="20577"/>
          <ac:spMkLst>
            <pc:docMk/>
            <pc:sldMk cId="2252248404" sldId="259"/>
            <ac:spMk id="2" creationId="{9FCDAF32-7FB6-1FC5-4DFC-F5D0303B1642}"/>
          </ac:spMkLst>
        </pc:spChg>
        <pc:spChg chg="mod">
          <ac:chgData name="SHOFYAN" userId="S::shofyan@binus.ac.id::349c5085-7786-44af-8ac5-3f4426ef5f12" providerId="AD" clId="Web-{2DAAA599-694E-48CC-AAF6-8626BD66A207}" dt="2022-08-16T08:14:29.179" v="377" actId="20577"/>
          <ac:spMkLst>
            <pc:docMk/>
            <pc:sldMk cId="2252248404" sldId="259"/>
            <ac:spMk id="3" creationId="{7F0070E4-7EE6-396B-C2BB-C79DF6FD5463}"/>
          </ac:spMkLst>
        </pc:spChg>
      </pc:sldChg>
      <pc:sldChg chg="modSp new">
        <pc:chgData name="SHOFYAN" userId="S::shofyan@binus.ac.id::349c5085-7786-44af-8ac5-3f4426ef5f12" providerId="AD" clId="Web-{2DAAA599-694E-48CC-AAF6-8626BD66A207}" dt="2022-08-16T08:15:44.493" v="402" actId="20577"/>
        <pc:sldMkLst>
          <pc:docMk/>
          <pc:sldMk cId="2711494785" sldId="260"/>
        </pc:sldMkLst>
        <pc:spChg chg="mod">
          <ac:chgData name="SHOFYAN" userId="S::shofyan@binus.ac.id::349c5085-7786-44af-8ac5-3f4426ef5f12" providerId="AD" clId="Web-{2DAAA599-694E-48CC-AAF6-8626BD66A207}" dt="2022-08-16T07:24:54.672" v="93" actId="20577"/>
          <ac:spMkLst>
            <pc:docMk/>
            <pc:sldMk cId="2711494785" sldId="260"/>
            <ac:spMk id="2" creationId="{CA6A204C-9D77-05D1-62A1-76864F600CE8}"/>
          </ac:spMkLst>
        </pc:spChg>
        <pc:spChg chg="mod">
          <ac:chgData name="SHOFYAN" userId="S::shofyan@binus.ac.id::349c5085-7786-44af-8ac5-3f4426ef5f12" providerId="AD" clId="Web-{2DAAA599-694E-48CC-AAF6-8626BD66A207}" dt="2022-08-16T08:15:44.493" v="402" actId="20577"/>
          <ac:spMkLst>
            <pc:docMk/>
            <pc:sldMk cId="2711494785" sldId="260"/>
            <ac:spMk id="3" creationId="{764F356D-9BBD-9B6C-F77C-858147C8D7A5}"/>
          </ac:spMkLst>
        </pc:spChg>
      </pc:sldChg>
      <pc:sldChg chg="modSp new ord">
        <pc:chgData name="SHOFYAN" userId="S::shofyan@binus.ac.id::349c5085-7786-44af-8ac5-3f4426ef5f12" providerId="AD" clId="Web-{2DAAA599-694E-48CC-AAF6-8626BD66A207}" dt="2022-08-16T08:20:53.610" v="415"/>
        <pc:sldMkLst>
          <pc:docMk/>
          <pc:sldMk cId="2299719144" sldId="261"/>
        </pc:sldMkLst>
        <pc:spChg chg="mod">
          <ac:chgData name="SHOFYAN" userId="S::shofyan@binus.ac.id::349c5085-7786-44af-8ac5-3f4426ef5f12" providerId="AD" clId="Web-{2DAAA599-694E-48CC-AAF6-8626BD66A207}" dt="2022-08-16T07:25:06.703" v="99" actId="20577"/>
          <ac:spMkLst>
            <pc:docMk/>
            <pc:sldMk cId="2299719144" sldId="261"/>
            <ac:spMk id="2" creationId="{A3CEC298-675A-2603-950B-07C20F9334EC}"/>
          </ac:spMkLst>
        </pc:spChg>
      </pc:sldChg>
      <pc:sldChg chg="modSp new">
        <pc:chgData name="SHOFYAN" userId="S::shofyan@binus.ac.id::349c5085-7786-44af-8ac5-3f4426ef5f12" providerId="AD" clId="Web-{2DAAA599-694E-48CC-AAF6-8626BD66A207}" dt="2022-08-16T07:26:42.268" v="138" actId="20577"/>
        <pc:sldMkLst>
          <pc:docMk/>
          <pc:sldMk cId="396056648" sldId="262"/>
        </pc:sldMkLst>
        <pc:spChg chg="mod">
          <ac:chgData name="SHOFYAN" userId="S::shofyan@binus.ac.id::349c5085-7786-44af-8ac5-3f4426ef5f12" providerId="AD" clId="Web-{2DAAA599-694E-48CC-AAF6-8626BD66A207}" dt="2022-08-16T07:26:42.268" v="138" actId="20577"/>
          <ac:spMkLst>
            <pc:docMk/>
            <pc:sldMk cId="396056648" sldId="262"/>
            <ac:spMk id="2" creationId="{15E4B263-1009-A0E3-A570-273275C7EDEF}"/>
          </ac:spMkLst>
        </pc:spChg>
      </pc:sldChg>
      <pc:sldChg chg="addSp delSp modSp new">
        <pc:chgData name="SHOFYAN" userId="S::shofyan@binus.ac.id::349c5085-7786-44af-8ac5-3f4426ef5f12" providerId="AD" clId="Web-{2DAAA599-694E-48CC-AAF6-8626BD66A207}" dt="2022-08-16T08:19:35.483" v="406" actId="20577"/>
        <pc:sldMkLst>
          <pc:docMk/>
          <pc:sldMk cId="2076220845" sldId="263"/>
        </pc:sldMkLst>
        <pc:spChg chg="mod">
          <ac:chgData name="SHOFYAN" userId="S::shofyan@binus.ac.id::349c5085-7786-44af-8ac5-3f4426ef5f12" providerId="AD" clId="Web-{2DAAA599-694E-48CC-AAF6-8626BD66A207}" dt="2022-08-16T07:59:38.002" v="290" actId="1076"/>
          <ac:spMkLst>
            <pc:docMk/>
            <pc:sldMk cId="2076220845" sldId="263"/>
            <ac:spMk id="2" creationId="{159E9DD2-21C0-7832-2FDC-7CE77E164B50}"/>
          </ac:spMkLst>
        </pc:spChg>
        <pc:spChg chg="del">
          <ac:chgData name="SHOFYAN" userId="S::shofyan@binus.ac.id::349c5085-7786-44af-8ac5-3f4426ef5f12" providerId="AD" clId="Web-{2DAAA599-694E-48CC-AAF6-8626BD66A207}" dt="2022-08-16T07:34:47.545" v="173"/>
          <ac:spMkLst>
            <pc:docMk/>
            <pc:sldMk cId="2076220845" sldId="263"/>
            <ac:spMk id="3" creationId="{1AFBEA66-D475-171D-9B75-3CAC411F0F5E}"/>
          </ac:spMkLst>
        </pc:spChg>
        <pc:spChg chg="add mod">
          <ac:chgData name="SHOFYAN" userId="S::shofyan@binus.ac.id::349c5085-7786-44af-8ac5-3f4426ef5f12" providerId="AD" clId="Web-{2DAAA599-694E-48CC-AAF6-8626BD66A207}" dt="2022-08-16T07:41:03.866" v="188" actId="1076"/>
          <ac:spMkLst>
            <pc:docMk/>
            <pc:sldMk cId="2076220845" sldId="263"/>
            <ac:spMk id="5" creationId="{4075DE4D-5B67-F3ED-48F5-8CB5B1E2AC5E}"/>
          </ac:spMkLst>
        </pc:spChg>
        <pc:spChg chg="add mod">
          <ac:chgData name="SHOFYAN" userId="S::shofyan@binus.ac.id::349c5085-7786-44af-8ac5-3f4426ef5f12" providerId="AD" clId="Web-{2DAAA599-694E-48CC-AAF6-8626BD66A207}" dt="2022-08-16T07:59:18.220" v="279" actId="1076"/>
          <ac:spMkLst>
            <pc:docMk/>
            <pc:sldMk cId="2076220845" sldId="263"/>
            <ac:spMk id="7" creationId="{88D80575-D0D8-7062-0DE9-387F6E8B7B05}"/>
          </ac:spMkLst>
        </pc:spChg>
        <pc:spChg chg="add mod">
          <ac:chgData name="SHOFYAN" userId="S::shofyan@binus.ac.id::349c5085-7786-44af-8ac5-3f4426ef5f12" providerId="AD" clId="Web-{2DAAA599-694E-48CC-AAF6-8626BD66A207}" dt="2022-08-16T08:19:35.483" v="406" actId="20577"/>
          <ac:spMkLst>
            <pc:docMk/>
            <pc:sldMk cId="2076220845" sldId="263"/>
            <ac:spMk id="8" creationId="{FE3FB401-C129-C5AC-6259-E09FEABA38DB}"/>
          </ac:spMkLst>
        </pc:spChg>
        <pc:picChg chg="add mod ord">
          <ac:chgData name="SHOFYAN" userId="S::shofyan@binus.ac.id::349c5085-7786-44af-8ac5-3f4426ef5f12" providerId="AD" clId="Web-{2DAAA599-694E-48CC-AAF6-8626BD66A207}" dt="2022-08-16T07:52:38.180" v="260" actId="14100"/>
          <ac:picMkLst>
            <pc:docMk/>
            <pc:sldMk cId="2076220845" sldId="263"/>
            <ac:picMk id="4" creationId="{0CFEDAE1-75B1-7569-449E-19FF1319DB40}"/>
          </ac:picMkLst>
        </pc:picChg>
        <pc:picChg chg="add mod">
          <ac:chgData name="SHOFYAN" userId="S::shofyan@binus.ac.id::349c5085-7786-44af-8ac5-3f4426ef5f12" providerId="AD" clId="Web-{2DAAA599-694E-48CC-AAF6-8626BD66A207}" dt="2022-08-16T07:59:19.845" v="280" actId="1076"/>
          <ac:picMkLst>
            <pc:docMk/>
            <pc:sldMk cId="2076220845" sldId="263"/>
            <ac:picMk id="6" creationId="{E851CE8D-7D3A-6337-CAEE-584B188BEA07}"/>
          </ac:picMkLst>
        </pc:picChg>
        <pc:picChg chg="add mod">
          <ac:chgData name="SHOFYAN" userId="S::shofyan@binus.ac.id::349c5085-7786-44af-8ac5-3f4426ef5f12" providerId="AD" clId="Web-{2DAAA599-694E-48CC-AAF6-8626BD66A207}" dt="2022-08-16T07:52:41.523" v="262" actId="1076"/>
          <ac:picMkLst>
            <pc:docMk/>
            <pc:sldMk cId="2076220845" sldId="263"/>
            <ac:picMk id="9" creationId="{17A4DF7F-B97C-B872-847B-D60C1CF39E2E}"/>
          </ac:picMkLst>
        </pc:picChg>
      </pc:sldChg>
      <pc:sldChg chg="modSp new ord">
        <pc:chgData name="SHOFYAN" userId="S::shofyan@binus.ac.id::349c5085-7786-44af-8ac5-3f4426ef5f12" providerId="AD" clId="Web-{2DAAA599-694E-48CC-AAF6-8626BD66A207}" dt="2022-08-16T07:34:22.498" v="172" actId="20577"/>
        <pc:sldMkLst>
          <pc:docMk/>
          <pc:sldMk cId="1982351936" sldId="264"/>
        </pc:sldMkLst>
        <pc:spChg chg="mod">
          <ac:chgData name="SHOFYAN" userId="S::shofyan@binus.ac.id::349c5085-7786-44af-8ac5-3f4426ef5f12" providerId="AD" clId="Web-{2DAAA599-694E-48CC-AAF6-8626BD66A207}" dt="2022-08-16T07:27:57.832" v="151" actId="20577"/>
          <ac:spMkLst>
            <pc:docMk/>
            <pc:sldMk cId="1982351936" sldId="264"/>
            <ac:spMk id="2" creationId="{03B02594-8C2D-D6EB-4E02-82F4C9DEFF48}"/>
          </ac:spMkLst>
        </pc:spChg>
        <pc:spChg chg="mod">
          <ac:chgData name="SHOFYAN" userId="S::shofyan@binus.ac.id::349c5085-7786-44af-8ac5-3f4426ef5f12" providerId="AD" clId="Web-{2DAAA599-694E-48CC-AAF6-8626BD66A207}" dt="2022-08-16T07:34:22.498" v="172" actId="20577"/>
          <ac:spMkLst>
            <pc:docMk/>
            <pc:sldMk cId="1982351936" sldId="264"/>
            <ac:spMk id="3" creationId="{BB0C0ACD-7F38-9A19-946B-7FC2B49D2FFB}"/>
          </ac:spMkLst>
        </pc:spChg>
      </pc:sldChg>
      <pc:sldChg chg="addSp delSp modSp new">
        <pc:chgData name="SHOFYAN" userId="S::shofyan@binus.ac.id::349c5085-7786-44af-8ac5-3f4426ef5f12" providerId="AD" clId="Web-{2DAAA599-694E-48CC-AAF6-8626BD66A207}" dt="2022-08-16T07:59:13.283" v="278" actId="20577"/>
        <pc:sldMkLst>
          <pc:docMk/>
          <pc:sldMk cId="4248703440" sldId="265"/>
        </pc:sldMkLst>
        <pc:spChg chg="mod">
          <ac:chgData name="SHOFYAN" userId="S::shofyan@binus.ac.id::349c5085-7786-44af-8ac5-3f4426ef5f12" providerId="AD" clId="Web-{2DAAA599-694E-48CC-AAF6-8626BD66A207}" dt="2022-08-16T07:59:13.283" v="278" actId="20577"/>
          <ac:spMkLst>
            <pc:docMk/>
            <pc:sldMk cId="4248703440" sldId="265"/>
            <ac:spMk id="2" creationId="{3A4BD0C3-43C9-D422-FB04-F1EB55515932}"/>
          </ac:spMkLst>
        </pc:spChg>
        <pc:spChg chg="del">
          <ac:chgData name="SHOFYAN" userId="S::shofyan@binus.ac.id::349c5085-7786-44af-8ac5-3f4426ef5f12" providerId="AD" clId="Web-{2DAAA599-694E-48CC-AAF6-8626BD66A207}" dt="2022-08-16T07:43:44.980" v="211"/>
          <ac:spMkLst>
            <pc:docMk/>
            <pc:sldMk cId="4248703440" sldId="265"/>
            <ac:spMk id="3" creationId="{0CEC8423-D4C0-DCE3-A71A-09B832CC39BC}"/>
          </ac:spMkLst>
        </pc:spChg>
        <pc:spChg chg="add mod">
          <ac:chgData name="SHOFYAN" userId="S::shofyan@binus.ac.id::349c5085-7786-44af-8ac5-3f4426ef5f12" providerId="AD" clId="Web-{2DAAA599-694E-48CC-AAF6-8626BD66A207}" dt="2022-08-16T07:52:05.601" v="256" actId="1076"/>
          <ac:spMkLst>
            <pc:docMk/>
            <pc:sldMk cId="4248703440" sldId="265"/>
            <ac:spMk id="5" creationId="{FD07A7F7-6E1F-D2DC-4F4D-F60DA61341D7}"/>
          </ac:spMkLst>
        </pc:spChg>
        <pc:spChg chg="add mod">
          <ac:chgData name="SHOFYAN" userId="S::shofyan@binus.ac.id::349c5085-7786-44af-8ac5-3f4426ef5f12" providerId="AD" clId="Web-{2DAAA599-694E-48CC-AAF6-8626BD66A207}" dt="2022-08-16T07:52:07.757" v="257" actId="1076"/>
          <ac:spMkLst>
            <pc:docMk/>
            <pc:sldMk cId="4248703440" sldId="265"/>
            <ac:spMk id="6" creationId="{E0FD1192-6455-43E5-234B-2CF24EE32777}"/>
          </ac:spMkLst>
        </pc:spChg>
        <pc:picChg chg="add mod ord">
          <ac:chgData name="SHOFYAN" userId="S::shofyan@binus.ac.id::349c5085-7786-44af-8ac5-3f4426ef5f12" providerId="AD" clId="Web-{2DAAA599-694E-48CC-AAF6-8626BD66A207}" dt="2022-08-16T07:52:03.788" v="255" actId="14100"/>
          <ac:picMkLst>
            <pc:docMk/>
            <pc:sldMk cId="4248703440" sldId="265"/>
            <ac:picMk id="4" creationId="{E5059B68-5F8C-4CE2-843B-AB1AA9146B35}"/>
          </ac:picMkLst>
        </pc:picChg>
        <pc:picChg chg="add mod">
          <ac:chgData name="SHOFYAN" userId="S::shofyan@binus.ac.id::349c5085-7786-44af-8ac5-3f4426ef5f12" providerId="AD" clId="Web-{2DAAA599-694E-48CC-AAF6-8626BD66A207}" dt="2022-08-16T07:51:55.554" v="254" actId="1076"/>
          <ac:picMkLst>
            <pc:docMk/>
            <pc:sldMk cId="4248703440" sldId="265"/>
            <ac:picMk id="7" creationId="{1BEF565F-A3F2-EA68-9DD9-42C3B99C1F09}"/>
          </ac:picMkLst>
        </pc:picChg>
      </pc:sldChg>
      <pc:sldChg chg="addSp delSp modSp new">
        <pc:chgData name="SHOFYAN" userId="S::shofyan@binus.ac.id::349c5085-7786-44af-8ac5-3f4426ef5f12" providerId="AD" clId="Web-{2DAAA599-694E-48CC-AAF6-8626BD66A207}" dt="2022-08-16T07:58:39.672" v="272" actId="20577"/>
        <pc:sldMkLst>
          <pc:docMk/>
          <pc:sldMk cId="3698604585" sldId="266"/>
        </pc:sldMkLst>
        <pc:spChg chg="mod">
          <ac:chgData name="SHOFYAN" userId="S::shofyan@binus.ac.id::349c5085-7786-44af-8ac5-3f4426ef5f12" providerId="AD" clId="Web-{2DAAA599-694E-48CC-AAF6-8626BD66A207}" dt="2022-08-16T07:58:39.672" v="272" actId="20577"/>
          <ac:spMkLst>
            <pc:docMk/>
            <pc:sldMk cId="3698604585" sldId="266"/>
            <ac:spMk id="2" creationId="{66F98E56-3116-D015-8877-773FBA510885}"/>
          </ac:spMkLst>
        </pc:spChg>
        <pc:spChg chg="del">
          <ac:chgData name="SHOFYAN" userId="S::shofyan@binus.ac.id::349c5085-7786-44af-8ac5-3f4426ef5f12" providerId="AD" clId="Web-{2DAAA599-694E-48CC-AAF6-8626BD66A207}" dt="2022-08-16T07:47:09.531" v="224"/>
          <ac:spMkLst>
            <pc:docMk/>
            <pc:sldMk cId="3698604585" sldId="266"/>
            <ac:spMk id="3" creationId="{6FC5577D-3D36-6B93-0850-C7AD0FF8C6FB}"/>
          </ac:spMkLst>
        </pc:spChg>
        <pc:spChg chg="add mod">
          <ac:chgData name="SHOFYAN" userId="S::shofyan@binus.ac.id::349c5085-7786-44af-8ac5-3f4426ef5f12" providerId="AD" clId="Web-{2DAAA599-694E-48CC-AAF6-8626BD66A207}" dt="2022-08-16T07:51:03.896" v="249" actId="1076"/>
          <ac:spMkLst>
            <pc:docMk/>
            <pc:sldMk cId="3698604585" sldId="266"/>
            <ac:spMk id="5" creationId="{A10C57CB-5B47-C2AA-E05E-EAA2737595F1}"/>
          </ac:spMkLst>
        </pc:spChg>
        <pc:picChg chg="add mod ord">
          <ac:chgData name="SHOFYAN" userId="S::shofyan@binus.ac.id::349c5085-7786-44af-8ac5-3f4426ef5f12" providerId="AD" clId="Web-{2DAAA599-694E-48CC-AAF6-8626BD66A207}" dt="2022-08-16T07:50:49.615" v="245" actId="1076"/>
          <ac:picMkLst>
            <pc:docMk/>
            <pc:sldMk cId="3698604585" sldId="266"/>
            <ac:picMk id="4" creationId="{EF6D5BD7-A65E-015D-880F-499E96727F3F}"/>
          </ac:picMkLst>
        </pc:picChg>
        <pc:picChg chg="add mod">
          <ac:chgData name="SHOFYAN" userId="S::shofyan@binus.ac.id::349c5085-7786-44af-8ac5-3f4426ef5f12" providerId="AD" clId="Web-{2DAAA599-694E-48CC-AAF6-8626BD66A207}" dt="2022-08-16T07:51:08.631" v="251" actId="1076"/>
          <ac:picMkLst>
            <pc:docMk/>
            <pc:sldMk cId="3698604585" sldId="266"/>
            <ac:picMk id="6" creationId="{EE2EFEB5-58A7-087E-B33A-D895AEA5EB58}"/>
          </ac:picMkLst>
        </pc:picChg>
      </pc:sldChg>
      <pc:sldChg chg="addSp delSp modSp new">
        <pc:chgData name="SHOFYAN" userId="S::shofyan@binus.ac.id::349c5085-7786-44af-8ac5-3f4426ef5f12" providerId="AD" clId="Web-{2DAAA599-694E-48CC-AAF6-8626BD66A207}" dt="2022-08-16T08:02:17.896" v="342" actId="1076"/>
        <pc:sldMkLst>
          <pc:docMk/>
          <pc:sldMk cId="1027684685" sldId="267"/>
        </pc:sldMkLst>
        <pc:spChg chg="mod">
          <ac:chgData name="SHOFYAN" userId="S::shofyan@binus.ac.id::349c5085-7786-44af-8ac5-3f4426ef5f12" providerId="AD" clId="Web-{2DAAA599-694E-48CC-AAF6-8626BD66A207}" dt="2022-08-16T07:59:52.346" v="294" actId="20577"/>
          <ac:spMkLst>
            <pc:docMk/>
            <pc:sldMk cId="1027684685" sldId="267"/>
            <ac:spMk id="2" creationId="{E35ED105-5993-B8FF-1854-F1A83C6C33CF}"/>
          </ac:spMkLst>
        </pc:spChg>
        <pc:spChg chg="del">
          <ac:chgData name="SHOFYAN" userId="S::shofyan@binus.ac.id::349c5085-7786-44af-8ac5-3f4426ef5f12" providerId="AD" clId="Web-{2DAAA599-694E-48CC-AAF6-8626BD66A207}" dt="2022-08-16T08:00:26.816" v="295"/>
          <ac:spMkLst>
            <pc:docMk/>
            <pc:sldMk cId="1027684685" sldId="267"/>
            <ac:spMk id="3" creationId="{0103E56B-B57A-FCC8-45CD-54B55139CCB1}"/>
          </ac:spMkLst>
        </pc:spChg>
        <pc:spChg chg="add mod">
          <ac:chgData name="SHOFYAN" userId="S::shofyan@binus.ac.id::349c5085-7786-44af-8ac5-3f4426ef5f12" providerId="AD" clId="Web-{2DAAA599-694E-48CC-AAF6-8626BD66A207}" dt="2022-08-16T08:02:17.896" v="342" actId="1076"/>
          <ac:spMkLst>
            <pc:docMk/>
            <pc:sldMk cId="1027684685" sldId="267"/>
            <ac:spMk id="5" creationId="{A79BC402-4129-0FAE-C2E9-517609C03FBD}"/>
          </ac:spMkLst>
        </pc:spChg>
        <pc:picChg chg="add mod ord">
          <ac:chgData name="SHOFYAN" userId="S::shofyan@binus.ac.id::349c5085-7786-44af-8ac5-3f4426ef5f12" providerId="AD" clId="Web-{2DAAA599-694E-48CC-AAF6-8626BD66A207}" dt="2022-08-16T08:00:28.331" v="296" actId="1076"/>
          <ac:picMkLst>
            <pc:docMk/>
            <pc:sldMk cId="1027684685" sldId="267"/>
            <ac:picMk id="4" creationId="{5D5B8A50-6F1D-4B89-01B0-B3E5C2997F64}"/>
          </ac:picMkLst>
        </pc:picChg>
        <pc:picChg chg="add mod">
          <ac:chgData name="SHOFYAN" userId="S::shofyan@binus.ac.id::349c5085-7786-44af-8ac5-3f4426ef5f12" providerId="AD" clId="Web-{2DAAA599-694E-48CC-AAF6-8626BD66A207}" dt="2022-08-16T08:02:15.693" v="341" actId="1076"/>
          <ac:picMkLst>
            <pc:docMk/>
            <pc:sldMk cId="1027684685" sldId="267"/>
            <ac:picMk id="6" creationId="{6F9A984C-8C6C-C2B9-E137-FBC0BBE94237}"/>
          </ac:picMkLst>
        </pc:picChg>
      </pc:sldChg>
      <pc:sldChg chg="new">
        <pc:chgData name="SHOFYAN" userId="S::shofyan@binus.ac.id::349c5085-7786-44af-8ac5-3f4426ef5f12" providerId="AD" clId="Web-{2DAAA599-694E-48CC-AAF6-8626BD66A207}" dt="2022-08-16T08:02:30.975" v="343"/>
        <pc:sldMkLst>
          <pc:docMk/>
          <pc:sldMk cId="498761375" sldId="268"/>
        </pc:sldMkLst>
      </pc:sldChg>
      <pc:sldChg chg="modSp new">
        <pc:chgData name="SHOFYAN" userId="S::shofyan@binus.ac.id::349c5085-7786-44af-8ac5-3f4426ef5f12" providerId="AD" clId="Web-{2DAAA599-694E-48CC-AAF6-8626BD66A207}" dt="2022-08-16T08:14:51.336" v="384" actId="20577"/>
        <pc:sldMkLst>
          <pc:docMk/>
          <pc:sldMk cId="1929730289" sldId="269"/>
        </pc:sldMkLst>
        <pc:spChg chg="mod">
          <ac:chgData name="SHOFYAN" userId="S::shofyan@binus.ac.id::349c5085-7786-44af-8ac5-3f4426ef5f12" providerId="AD" clId="Web-{2DAAA599-694E-48CC-AAF6-8626BD66A207}" dt="2022-08-16T08:14:40.992" v="380" actId="20577"/>
          <ac:spMkLst>
            <pc:docMk/>
            <pc:sldMk cId="1929730289" sldId="269"/>
            <ac:spMk id="2" creationId="{CC3C1643-C765-C099-F217-3FE68242C8FB}"/>
          </ac:spMkLst>
        </pc:spChg>
        <pc:spChg chg="mod">
          <ac:chgData name="SHOFYAN" userId="S::shofyan@binus.ac.id::349c5085-7786-44af-8ac5-3f4426ef5f12" providerId="AD" clId="Web-{2DAAA599-694E-48CC-AAF6-8626BD66A207}" dt="2022-08-16T08:14:51.336" v="384" actId="20577"/>
          <ac:spMkLst>
            <pc:docMk/>
            <pc:sldMk cId="1929730289" sldId="269"/>
            <ac:spMk id="3" creationId="{87C23D32-D8EA-128A-7BC3-87E4A0D8C8DE}"/>
          </ac:spMkLst>
        </pc:spChg>
      </pc:sldChg>
    </pc:docChg>
  </pc:docChgLst>
  <pc:docChgLst>
    <pc:chgData name="Guest User" userId="S::urn:spo:anon#393619d1f2b14d8e9f38dab687a4e78184c591113e3bdfa736806bddd9ba099f::" providerId="AD" clId="Web-{98E83A41-9AC0-5789-18B8-0E599449C215}"/>
    <pc:docChg chg="mod addSld modSld">
      <pc:chgData name="Guest User" userId="S::urn:spo:anon#393619d1f2b14d8e9f38dab687a4e78184c591113e3bdfa736806bddd9ba099f::" providerId="AD" clId="Web-{98E83A41-9AC0-5789-18B8-0E599449C215}" dt="2022-08-18T12:32:27.549" v="131" actId="1076"/>
      <pc:docMkLst>
        <pc:docMk/>
      </pc:docMkLst>
      <pc:sldChg chg="addSp delSp modSp new addCm">
        <pc:chgData name="Guest User" userId="S::urn:spo:anon#393619d1f2b14d8e9f38dab687a4e78184c591113e3bdfa736806bddd9ba099f::" providerId="AD" clId="Web-{98E83A41-9AC0-5789-18B8-0E599449C215}" dt="2022-08-18T10:44:28.359" v="48"/>
        <pc:sldMkLst>
          <pc:docMk/>
          <pc:sldMk cId="188700851" sldId="288"/>
        </pc:sldMkLst>
        <pc:spChg chg="mod">
          <ac:chgData name="Guest User" userId="S::urn:spo:anon#393619d1f2b14d8e9f38dab687a4e78184c591113e3bdfa736806bddd9ba099f::" providerId="AD" clId="Web-{98E83A41-9AC0-5789-18B8-0E599449C215}" dt="2022-08-18T07:24:28.274" v="32" actId="20577"/>
          <ac:spMkLst>
            <pc:docMk/>
            <pc:sldMk cId="188700851" sldId="288"/>
            <ac:spMk id="2" creationId="{0D338D94-18E1-54BE-7217-B28C446D3D04}"/>
          </ac:spMkLst>
        </pc:spChg>
        <pc:spChg chg="add mod">
          <ac:chgData name="Guest User" userId="S::urn:spo:anon#393619d1f2b14d8e9f38dab687a4e78184c591113e3bdfa736806bddd9ba099f::" providerId="AD" clId="Web-{98E83A41-9AC0-5789-18B8-0E599449C215}" dt="2022-08-18T10:43:28.744" v="46" actId="20577"/>
          <ac:spMkLst>
            <pc:docMk/>
            <pc:sldMk cId="188700851" sldId="288"/>
            <ac:spMk id="3" creationId="{570DBB27-7A80-4748-F84C-417EA25C22BC}"/>
          </ac:spMkLst>
        </pc:spChg>
        <pc:spChg chg="del">
          <ac:chgData name="Guest User" userId="S::urn:spo:anon#393619d1f2b14d8e9f38dab687a4e78184c591113e3bdfa736806bddd9ba099f::" providerId="AD" clId="Web-{98E83A41-9AC0-5789-18B8-0E599449C215}" dt="2022-08-18T07:24:29.868" v="33"/>
          <ac:spMkLst>
            <pc:docMk/>
            <pc:sldMk cId="188700851" sldId="288"/>
            <ac:spMk id="3" creationId="{D33E32AE-99D2-B106-0DB9-C9FAB72D61DE}"/>
          </ac:spMkLst>
        </pc:spChg>
        <pc:picChg chg="add del mod">
          <ac:chgData name="Guest User" userId="S::urn:spo:anon#393619d1f2b14d8e9f38dab687a4e78184c591113e3bdfa736806bddd9ba099f::" providerId="AD" clId="Web-{98E83A41-9AC0-5789-18B8-0E599449C215}" dt="2022-08-18T07:24:41.056" v="37"/>
          <ac:picMkLst>
            <pc:docMk/>
            <pc:sldMk cId="188700851" sldId="288"/>
            <ac:picMk id="4" creationId="{DC662A01-F598-381D-93D0-09B76CADD7A8}"/>
          </ac:picMkLst>
        </pc:picChg>
        <pc:picChg chg="add mod">
          <ac:chgData name="Guest User" userId="S::urn:spo:anon#393619d1f2b14d8e9f38dab687a4e78184c591113e3bdfa736806bddd9ba099f::" providerId="AD" clId="Web-{98E83A41-9AC0-5789-18B8-0E599449C215}" dt="2022-08-18T07:25:08.011" v="42" actId="1076"/>
          <ac:picMkLst>
            <pc:docMk/>
            <pc:sldMk cId="188700851" sldId="288"/>
            <ac:picMk id="5" creationId="{BEAA5118-1C8C-D9D7-244A-492172C69C3E}"/>
          </ac:picMkLst>
        </pc:picChg>
      </pc:sldChg>
      <pc:sldChg chg="addSp delSp modSp new addCm">
        <pc:chgData name="Guest User" userId="S::urn:spo:anon#393619d1f2b14d8e9f38dab687a4e78184c591113e3bdfa736806bddd9ba099f::" providerId="AD" clId="Web-{98E83A41-9AC0-5789-18B8-0E599449C215}" dt="2022-08-18T12:14:03.998" v="94"/>
        <pc:sldMkLst>
          <pc:docMk/>
          <pc:sldMk cId="2184844754" sldId="289"/>
        </pc:sldMkLst>
        <pc:spChg chg="mod">
          <ac:chgData name="Guest User" userId="S::urn:spo:anon#393619d1f2b14d8e9f38dab687a4e78184c591113e3bdfa736806bddd9ba099f::" providerId="AD" clId="Web-{98E83A41-9AC0-5789-18B8-0E599449C215}" dt="2022-08-18T10:44:59.049" v="84" actId="20577"/>
          <ac:spMkLst>
            <pc:docMk/>
            <pc:sldMk cId="2184844754" sldId="289"/>
            <ac:spMk id="2" creationId="{FEAC378B-97D8-57D7-05C5-735DF0D2B176}"/>
          </ac:spMkLst>
        </pc:spChg>
        <pc:spChg chg="del">
          <ac:chgData name="Guest User" userId="S::urn:spo:anon#393619d1f2b14d8e9f38dab687a4e78184c591113e3bdfa736806bddd9ba099f::" providerId="AD" clId="Web-{98E83A41-9AC0-5789-18B8-0E599449C215}" dt="2022-08-18T10:45:12.144" v="85"/>
          <ac:spMkLst>
            <pc:docMk/>
            <pc:sldMk cId="2184844754" sldId="289"/>
            <ac:spMk id="3" creationId="{C49A0FC3-4C94-6DE1-2C01-7E558A841F3A}"/>
          </ac:spMkLst>
        </pc:spChg>
        <pc:spChg chg="add mod">
          <ac:chgData name="Guest User" userId="S::urn:spo:anon#393619d1f2b14d8e9f38dab687a4e78184c591113e3bdfa736806bddd9ba099f::" providerId="AD" clId="Web-{98E83A41-9AC0-5789-18B8-0E599449C215}" dt="2022-08-18T12:12:57.887" v="93" actId="20577"/>
          <ac:spMkLst>
            <pc:docMk/>
            <pc:sldMk cId="2184844754" sldId="289"/>
            <ac:spMk id="4" creationId="{C9EB2E88-4649-3407-BB8A-67F43737539F}"/>
          </ac:spMkLst>
        </pc:spChg>
        <pc:picChg chg="add mod">
          <ac:chgData name="Guest User" userId="S::urn:spo:anon#393619d1f2b14d8e9f38dab687a4e78184c591113e3bdfa736806bddd9ba099f::" providerId="AD" clId="Web-{98E83A41-9AC0-5789-18B8-0E599449C215}" dt="2022-08-18T11:57:48.576" v="89" actId="1076"/>
          <ac:picMkLst>
            <pc:docMk/>
            <pc:sldMk cId="2184844754" sldId="289"/>
            <ac:picMk id="3" creationId="{15A89754-DDBF-19A5-5169-587BCACB9130}"/>
          </ac:picMkLst>
        </pc:picChg>
      </pc:sldChg>
      <pc:sldChg chg="addSp delSp modSp new">
        <pc:chgData name="Guest User" userId="S::urn:spo:anon#393619d1f2b14d8e9f38dab687a4e78184c591113e3bdfa736806bddd9ba099f::" providerId="AD" clId="Web-{98E83A41-9AC0-5789-18B8-0E599449C215}" dt="2022-08-18T12:32:27.549" v="131" actId="1076"/>
        <pc:sldMkLst>
          <pc:docMk/>
          <pc:sldMk cId="1328735135" sldId="290"/>
        </pc:sldMkLst>
        <pc:spChg chg="mod">
          <ac:chgData name="Guest User" userId="S::urn:spo:anon#393619d1f2b14d8e9f38dab687a4e78184c591113e3bdfa736806bddd9ba099f::" providerId="AD" clId="Web-{98E83A41-9AC0-5789-18B8-0E599449C215}" dt="2022-08-18T12:22:29.936" v="123" actId="20577"/>
          <ac:spMkLst>
            <pc:docMk/>
            <pc:sldMk cId="1328735135" sldId="290"/>
            <ac:spMk id="2" creationId="{FF056077-F1DA-5224-DD07-B2CEC3689E4A}"/>
          </ac:spMkLst>
        </pc:spChg>
        <pc:spChg chg="del">
          <ac:chgData name="Guest User" userId="S::urn:spo:anon#393619d1f2b14d8e9f38dab687a4e78184c591113e3bdfa736806bddd9ba099f::" providerId="AD" clId="Web-{98E83A41-9AC0-5789-18B8-0E599449C215}" dt="2022-08-18T12:31:57.251" v="124"/>
          <ac:spMkLst>
            <pc:docMk/>
            <pc:sldMk cId="1328735135" sldId="290"/>
            <ac:spMk id="3" creationId="{13802B3E-A034-F213-6A37-23D532EE90BC}"/>
          </ac:spMkLst>
        </pc:spChg>
        <pc:picChg chg="add mod">
          <ac:chgData name="Guest User" userId="S::urn:spo:anon#393619d1f2b14d8e9f38dab687a4e78184c591113e3bdfa736806bddd9ba099f::" providerId="AD" clId="Web-{98E83A41-9AC0-5789-18B8-0E599449C215}" dt="2022-08-18T12:32:27.549" v="131" actId="1076"/>
          <ac:picMkLst>
            <pc:docMk/>
            <pc:sldMk cId="1328735135" sldId="290"/>
            <ac:picMk id="4" creationId="{E038718D-EC5F-0347-2F30-956971C48DF8}"/>
          </ac:picMkLst>
        </pc:picChg>
      </pc:sldChg>
    </pc:docChg>
  </pc:docChgLst>
  <pc:docChgLst>
    <pc:chgData name="SHOFYAN" userId="S::shofyan@binus.ac.id::349c5085-7786-44af-8ac5-3f4426ef5f12" providerId="AD" clId="Web-{3052303B-B981-5FDF-57CD-4630D098EFEA}"/>
    <pc:docChg chg="addSld modSld sldOrd">
      <pc:chgData name="SHOFYAN" userId="S::shofyan@binus.ac.id::349c5085-7786-44af-8ac5-3f4426ef5f12" providerId="AD" clId="Web-{3052303B-B981-5FDF-57CD-4630D098EFEA}" dt="2022-08-16T18:22:58.763" v="927" actId="1076"/>
      <pc:docMkLst>
        <pc:docMk/>
      </pc:docMkLst>
      <pc:sldChg chg="addSp modSp">
        <pc:chgData name="SHOFYAN" userId="S::shofyan@binus.ac.id::349c5085-7786-44af-8ac5-3f4426ef5f12" providerId="AD" clId="Web-{3052303B-B981-5FDF-57CD-4630D098EFEA}" dt="2022-08-16T13:07:49.740" v="152" actId="14100"/>
        <pc:sldMkLst>
          <pc:docMk/>
          <pc:sldMk cId="4107071070" sldId="258"/>
        </pc:sldMkLst>
        <pc:spChg chg="mod">
          <ac:chgData name="SHOFYAN" userId="S::shofyan@binus.ac.id::349c5085-7786-44af-8ac5-3f4426ef5f12" providerId="AD" clId="Web-{3052303B-B981-5FDF-57CD-4630D098EFEA}" dt="2022-08-16T12:28:17.741" v="13" actId="20577"/>
          <ac:spMkLst>
            <pc:docMk/>
            <pc:sldMk cId="4107071070" sldId="258"/>
            <ac:spMk id="3" creationId="{4A2F144C-F0AA-7DEA-8ED6-5C39D4C16875}"/>
          </ac:spMkLst>
        </pc:spChg>
        <pc:spChg chg="add mod">
          <ac:chgData name="SHOFYAN" userId="S::shofyan@binus.ac.id::349c5085-7786-44af-8ac5-3f4426ef5f12" providerId="AD" clId="Web-{3052303B-B981-5FDF-57CD-4630D098EFEA}" dt="2022-08-16T12:33:30.984" v="86" actId="20577"/>
          <ac:spMkLst>
            <pc:docMk/>
            <pc:sldMk cId="4107071070" sldId="258"/>
            <ac:spMk id="5" creationId="{0686EEB3-5020-5B62-C582-49640ACBF22F}"/>
          </ac:spMkLst>
        </pc:spChg>
        <pc:spChg chg="add mod">
          <ac:chgData name="SHOFYAN" userId="S::shofyan@binus.ac.id::349c5085-7786-44af-8ac5-3f4426ef5f12" providerId="AD" clId="Web-{3052303B-B981-5FDF-57CD-4630D098EFEA}" dt="2022-08-16T13:07:49.740" v="152" actId="14100"/>
          <ac:spMkLst>
            <pc:docMk/>
            <pc:sldMk cId="4107071070" sldId="258"/>
            <ac:spMk id="6" creationId="{CF0F8979-E69B-2959-E164-CFD586613395}"/>
          </ac:spMkLst>
        </pc:spChg>
        <pc:picChg chg="add mod modCrop">
          <ac:chgData name="SHOFYAN" userId="S::shofyan@binus.ac.id::349c5085-7786-44af-8ac5-3f4426ef5f12" providerId="AD" clId="Web-{3052303B-B981-5FDF-57CD-4630D098EFEA}" dt="2022-08-16T12:32:45.467" v="74"/>
          <ac:picMkLst>
            <pc:docMk/>
            <pc:sldMk cId="4107071070" sldId="258"/>
            <ac:picMk id="4" creationId="{3E384210-D3A1-2B33-A1B7-215AA7E8FADC}"/>
          </ac:picMkLst>
        </pc:picChg>
      </pc:sldChg>
      <pc:sldChg chg="modSp">
        <pc:chgData name="SHOFYAN" userId="S::shofyan@binus.ac.id::349c5085-7786-44af-8ac5-3f4426ef5f12" providerId="AD" clId="Web-{3052303B-B981-5FDF-57CD-4630D098EFEA}" dt="2022-08-16T16:37:45.871" v="601" actId="20577"/>
        <pc:sldMkLst>
          <pc:docMk/>
          <pc:sldMk cId="2711494785" sldId="260"/>
        </pc:sldMkLst>
        <pc:spChg chg="mod">
          <ac:chgData name="SHOFYAN" userId="S::shofyan@binus.ac.id::349c5085-7786-44af-8ac5-3f4426ef5f12" providerId="AD" clId="Web-{3052303B-B981-5FDF-57CD-4630D098EFEA}" dt="2022-08-16T16:37:45.871" v="601" actId="20577"/>
          <ac:spMkLst>
            <pc:docMk/>
            <pc:sldMk cId="2711494785" sldId="260"/>
            <ac:spMk id="3" creationId="{764F356D-9BBD-9B6C-F77C-858147C8D7A5}"/>
          </ac:spMkLst>
        </pc:spChg>
      </pc:sldChg>
      <pc:sldChg chg="addSp modSp">
        <pc:chgData name="SHOFYAN" userId="S::shofyan@binus.ac.id::349c5085-7786-44af-8ac5-3f4426ef5f12" providerId="AD" clId="Web-{3052303B-B981-5FDF-57CD-4630D098EFEA}" dt="2022-08-16T15:56:01.928" v="347" actId="20577"/>
        <pc:sldMkLst>
          <pc:docMk/>
          <pc:sldMk cId="2299719144" sldId="261"/>
        </pc:sldMkLst>
        <pc:spChg chg="mod">
          <ac:chgData name="SHOFYAN" userId="S::shofyan@binus.ac.id::349c5085-7786-44af-8ac5-3f4426ef5f12" providerId="AD" clId="Web-{3052303B-B981-5FDF-57CD-4630D098EFEA}" dt="2022-08-16T15:56:01.928" v="347" actId="20577"/>
          <ac:spMkLst>
            <pc:docMk/>
            <pc:sldMk cId="2299719144" sldId="261"/>
            <ac:spMk id="3" creationId="{246B263C-2594-8C3B-C8A7-BE85D268F3ED}"/>
          </ac:spMkLst>
        </pc:spChg>
        <pc:picChg chg="add mod modCrop">
          <ac:chgData name="SHOFYAN" userId="S::shofyan@binus.ac.id::349c5085-7786-44af-8ac5-3f4426ef5f12" providerId="AD" clId="Web-{3052303B-B981-5FDF-57CD-4630D098EFEA}" dt="2022-08-16T15:55:52.506" v="346" actId="14100"/>
          <ac:picMkLst>
            <pc:docMk/>
            <pc:sldMk cId="2299719144" sldId="261"/>
            <ac:picMk id="4" creationId="{ED94F902-3691-2A42-C296-9FF971B91057}"/>
          </ac:picMkLst>
        </pc:picChg>
      </pc:sldChg>
      <pc:sldChg chg="addSp delSp modSp">
        <pc:chgData name="SHOFYAN" userId="S::shofyan@binus.ac.id::349c5085-7786-44af-8ac5-3f4426ef5f12" providerId="AD" clId="Web-{3052303B-B981-5FDF-57CD-4630D098EFEA}" dt="2022-08-16T16:03:50.681" v="376" actId="1076"/>
        <pc:sldMkLst>
          <pc:docMk/>
          <pc:sldMk cId="396056648" sldId="262"/>
        </pc:sldMkLst>
        <pc:spChg chg="del">
          <ac:chgData name="SHOFYAN" userId="S::shofyan@binus.ac.id::349c5085-7786-44af-8ac5-3f4426ef5f12" providerId="AD" clId="Web-{3052303B-B981-5FDF-57CD-4630D098EFEA}" dt="2022-08-16T16:03:34.165" v="371"/>
          <ac:spMkLst>
            <pc:docMk/>
            <pc:sldMk cId="396056648" sldId="262"/>
            <ac:spMk id="3" creationId="{A11BD840-D830-22BE-0826-5C81087BF326}"/>
          </ac:spMkLst>
        </pc:spChg>
        <pc:picChg chg="add mod ord">
          <ac:chgData name="SHOFYAN" userId="S::shofyan@binus.ac.id::349c5085-7786-44af-8ac5-3f4426ef5f12" providerId="AD" clId="Web-{3052303B-B981-5FDF-57CD-4630D098EFEA}" dt="2022-08-16T16:03:36.712" v="372" actId="1076"/>
          <ac:picMkLst>
            <pc:docMk/>
            <pc:sldMk cId="396056648" sldId="262"/>
            <ac:picMk id="4" creationId="{4AF292A4-AC43-6AE6-6FC0-2CEDEDCFB637}"/>
          </ac:picMkLst>
        </pc:picChg>
        <pc:picChg chg="add mod">
          <ac:chgData name="SHOFYAN" userId="S::shofyan@binus.ac.id::349c5085-7786-44af-8ac5-3f4426ef5f12" providerId="AD" clId="Web-{3052303B-B981-5FDF-57CD-4630D098EFEA}" dt="2022-08-16T16:03:50.681" v="376" actId="1076"/>
          <ac:picMkLst>
            <pc:docMk/>
            <pc:sldMk cId="396056648" sldId="262"/>
            <ac:picMk id="5" creationId="{FF54C44F-ADC2-F2B7-5F81-EC6CD8632A33}"/>
          </ac:picMkLst>
        </pc:picChg>
      </pc:sldChg>
      <pc:sldChg chg="modSp">
        <pc:chgData name="SHOFYAN" userId="S::shofyan@binus.ac.id::349c5085-7786-44af-8ac5-3f4426ef5f12" providerId="AD" clId="Web-{3052303B-B981-5FDF-57CD-4630D098EFEA}" dt="2022-08-16T16:22:19.725" v="568" actId="20577"/>
        <pc:sldMkLst>
          <pc:docMk/>
          <pc:sldMk cId="498761375" sldId="268"/>
        </pc:sldMkLst>
        <pc:spChg chg="mod">
          <ac:chgData name="SHOFYAN" userId="S::shofyan@binus.ac.id::349c5085-7786-44af-8ac5-3f4426ef5f12" providerId="AD" clId="Web-{3052303B-B981-5FDF-57CD-4630D098EFEA}" dt="2022-08-16T12:28:25.507" v="18" actId="20577"/>
          <ac:spMkLst>
            <pc:docMk/>
            <pc:sldMk cId="498761375" sldId="268"/>
            <ac:spMk id="2" creationId="{BE52CE3E-DACF-A746-0506-3AA37D168437}"/>
          </ac:spMkLst>
        </pc:spChg>
        <pc:spChg chg="mod">
          <ac:chgData name="SHOFYAN" userId="S::shofyan@binus.ac.id::349c5085-7786-44af-8ac5-3f4426ef5f12" providerId="AD" clId="Web-{3052303B-B981-5FDF-57CD-4630D098EFEA}" dt="2022-08-16T16:22:19.725" v="568" actId="20577"/>
          <ac:spMkLst>
            <pc:docMk/>
            <pc:sldMk cId="498761375" sldId="268"/>
            <ac:spMk id="3" creationId="{13D65672-8EAA-7312-EA0C-7B9EC0E9B44D}"/>
          </ac:spMkLst>
        </pc:spChg>
      </pc:sldChg>
      <pc:sldChg chg="modSp">
        <pc:chgData name="SHOFYAN" userId="S::shofyan@binus.ac.id::349c5085-7786-44af-8ac5-3f4426ef5f12" providerId="AD" clId="Web-{3052303B-B981-5FDF-57CD-4630D098EFEA}" dt="2022-08-16T15:29:30.193" v="260" actId="20577"/>
        <pc:sldMkLst>
          <pc:docMk/>
          <pc:sldMk cId="1929730289" sldId="269"/>
        </pc:sldMkLst>
        <pc:spChg chg="mod">
          <ac:chgData name="SHOFYAN" userId="S::shofyan@binus.ac.id::349c5085-7786-44af-8ac5-3f4426ef5f12" providerId="AD" clId="Web-{3052303B-B981-5FDF-57CD-4630D098EFEA}" dt="2022-08-16T15:29:30.193" v="260" actId="20577"/>
          <ac:spMkLst>
            <pc:docMk/>
            <pc:sldMk cId="1929730289" sldId="269"/>
            <ac:spMk id="3" creationId="{87C23D32-D8EA-128A-7BC3-87E4A0D8C8DE}"/>
          </ac:spMkLst>
        </pc:spChg>
      </pc:sldChg>
      <pc:sldChg chg="addSp modSp new ord">
        <pc:chgData name="SHOFYAN" userId="S::shofyan@binus.ac.id::349c5085-7786-44af-8ac5-3f4426ef5f12" providerId="AD" clId="Web-{3052303B-B981-5FDF-57CD-4630D098EFEA}" dt="2022-08-16T13:28:33.960" v="238"/>
        <pc:sldMkLst>
          <pc:docMk/>
          <pc:sldMk cId="4171965170" sldId="270"/>
        </pc:sldMkLst>
        <pc:spChg chg="mod">
          <ac:chgData name="SHOFYAN" userId="S::shofyan@binus.ac.id::349c5085-7786-44af-8ac5-3f4426ef5f12" providerId="AD" clId="Web-{3052303B-B981-5FDF-57CD-4630D098EFEA}" dt="2022-08-16T12:56:58.904" v="99" actId="20577"/>
          <ac:spMkLst>
            <pc:docMk/>
            <pc:sldMk cId="4171965170" sldId="270"/>
            <ac:spMk id="2" creationId="{4E6C00F0-16AF-A458-55CB-6A0F6363738C}"/>
          </ac:spMkLst>
        </pc:spChg>
        <pc:spChg chg="mod">
          <ac:chgData name="SHOFYAN" userId="S::shofyan@binus.ac.id::349c5085-7786-44af-8ac5-3f4426ef5f12" providerId="AD" clId="Web-{3052303B-B981-5FDF-57CD-4630D098EFEA}" dt="2022-08-16T13:00:44.412" v="124" actId="20577"/>
          <ac:spMkLst>
            <pc:docMk/>
            <pc:sldMk cId="4171965170" sldId="270"/>
            <ac:spMk id="3" creationId="{8743ED1D-DCCB-17F6-7BF1-C08C7CA99FBA}"/>
          </ac:spMkLst>
        </pc:spChg>
        <pc:spChg chg="add mod">
          <ac:chgData name="SHOFYAN" userId="S::shofyan@binus.ac.id::349c5085-7786-44af-8ac5-3f4426ef5f12" providerId="AD" clId="Web-{3052303B-B981-5FDF-57CD-4630D098EFEA}" dt="2022-08-16T13:23:12.151" v="236" actId="1076"/>
          <ac:spMkLst>
            <pc:docMk/>
            <pc:sldMk cId="4171965170" sldId="270"/>
            <ac:spMk id="4" creationId="{25EA9781-AE13-1C74-22EA-1E69B1A6DF9F}"/>
          </ac:spMkLst>
        </pc:spChg>
        <pc:picChg chg="add mod modCrop">
          <ac:chgData name="SHOFYAN" userId="S::shofyan@binus.ac.id::349c5085-7786-44af-8ac5-3f4426ef5f12" providerId="AD" clId="Web-{3052303B-B981-5FDF-57CD-4630D098EFEA}" dt="2022-08-16T13:20:30.579" v="211"/>
          <ac:picMkLst>
            <pc:docMk/>
            <pc:sldMk cId="4171965170" sldId="270"/>
            <ac:picMk id="5" creationId="{DD0F1228-110E-B353-2DF3-353885927000}"/>
          </ac:picMkLst>
        </pc:picChg>
        <pc:picChg chg="add mod">
          <ac:chgData name="SHOFYAN" userId="S::shofyan@binus.ac.id::349c5085-7786-44af-8ac5-3f4426ef5f12" providerId="AD" clId="Web-{3052303B-B981-5FDF-57CD-4630D098EFEA}" dt="2022-08-16T13:20:39.095" v="214" actId="14100"/>
          <ac:picMkLst>
            <pc:docMk/>
            <pc:sldMk cId="4171965170" sldId="270"/>
            <ac:picMk id="6" creationId="{499BECF7-25E2-AB12-3421-1014130EE7D6}"/>
          </ac:picMkLst>
        </pc:picChg>
        <pc:picChg chg="add mod">
          <ac:chgData name="SHOFYAN" userId="S::shofyan@binus.ac.id::349c5085-7786-44af-8ac5-3f4426ef5f12" providerId="AD" clId="Web-{3052303B-B981-5FDF-57CD-4630D098EFEA}" dt="2022-08-16T13:21:08.393" v="217" actId="14100"/>
          <ac:picMkLst>
            <pc:docMk/>
            <pc:sldMk cId="4171965170" sldId="270"/>
            <ac:picMk id="7" creationId="{268038F4-0588-63F2-8B6B-65DB03338094}"/>
          </ac:picMkLst>
        </pc:picChg>
        <pc:picChg chg="add mod">
          <ac:chgData name="SHOFYAN" userId="S::shofyan@binus.ac.id::349c5085-7786-44af-8ac5-3f4426ef5f12" providerId="AD" clId="Web-{3052303B-B981-5FDF-57CD-4630D098EFEA}" dt="2022-08-16T13:21:59.520" v="223" actId="14100"/>
          <ac:picMkLst>
            <pc:docMk/>
            <pc:sldMk cId="4171965170" sldId="270"/>
            <ac:picMk id="8" creationId="{670E722B-5ED5-3D68-8B6D-CAD07D3A1904}"/>
          </ac:picMkLst>
        </pc:picChg>
        <pc:picChg chg="add mod">
          <ac:chgData name="SHOFYAN" userId="S::shofyan@binus.ac.id::349c5085-7786-44af-8ac5-3f4426ef5f12" providerId="AD" clId="Web-{3052303B-B981-5FDF-57CD-4630D098EFEA}" dt="2022-08-16T13:22:59.104" v="226" actId="14100"/>
          <ac:picMkLst>
            <pc:docMk/>
            <pc:sldMk cId="4171965170" sldId="270"/>
            <ac:picMk id="9" creationId="{AE515685-9D28-D0B2-B30F-D99C9106B6D7}"/>
          </ac:picMkLst>
        </pc:picChg>
      </pc:sldChg>
      <pc:sldChg chg="modSp new">
        <pc:chgData name="SHOFYAN" userId="S::shofyan@binus.ac.id::349c5085-7786-44af-8ac5-3f4426ef5f12" providerId="AD" clId="Web-{3052303B-B981-5FDF-57CD-4630D098EFEA}" dt="2022-08-16T15:32:08.777" v="310" actId="20577"/>
        <pc:sldMkLst>
          <pc:docMk/>
          <pc:sldMk cId="1453024989" sldId="271"/>
        </pc:sldMkLst>
        <pc:spChg chg="mod">
          <ac:chgData name="SHOFYAN" userId="S::shofyan@binus.ac.id::349c5085-7786-44af-8ac5-3f4426ef5f12" providerId="AD" clId="Web-{3052303B-B981-5FDF-57CD-4630D098EFEA}" dt="2022-08-16T15:31:21.932" v="285" actId="20577"/>
          <ac:spMkLst>
            <pc:docMk/>
            <pc:sldMk cId="1453024989" sldId="271"/>
            <ac:spMk id="2" creationId="{6DF37EFD-FB09-12BF-6ACA-6CD083805D4D}"/>
          </ac:spMkLst>
        </pc:spChg>
        <pc:spChg chg="mod">
          <ac:chgData name="SHOFYAN" userId="S::shofyan@binus.ac.id::349c5085-7786-44af-8ac5-3f4426ef5f12" providerId="AD" clId="Web-{3052303B-B981-5FDF-57CD-4630D098EFEA}" dt="2022-08-16T15:32:08.777" v="310" actId="20577"/>
          <ac:spMkLst>
            <pc:docMk/>
            <pc:sldMk cId="1453024989" sldId="271"/>
            <ac:spMk id="3" creationId="{861A2734-CB4F-C91E-261C-9EF4A2A1A828}"/>
          </ac:spMkLst>
        </pc:spChg>
      </pc:sldChg>
      <pc:sldChg chg="modSp new">
        <pc:chgData name="SHOFYAN" userId="S::shofyan@binus.ac.id::349c5085-7786-44af-8ac5-3f4426ef5f12" providerId="AD" clId="Web-{3052303B-B981-5FDF-57CD-4630D098EFEA}" dt="2022-08-16T17:20:02.804" v="631" actId="20577"/>
        <pc:sldMkLst>
          <pc:docMk/>
          <pc:sldMk cId="947350904" sldId="272"/>
        </pc:sldMkLst>
        <pc:spChg chg="mod">
          <ac:chgData name="SHOFYAN" userId="S::shofyan@binus.ac.id::349c5085-7786-44af-8ac5-3f4426ef5f12" providerId="AD" clId="Web-{3052303B-B981-5FDF-57CD-4630D098EFEA}" dt="2022-08-16T15:59:43.749" v="354" actId="20577"/>
          <ac:spMkLst>
            <pc:docMk/>
            <pc:sldMk cId="947350904" sldId="272"/>
            <ac:spMk id="2" creationId="{93318F16-16CF-B290-7601-5812B663F17C}"/>
          </ac:spMkLst>
        </pc:spChg>
        <pc:spChg chg="mod">
          <ac:chgData name="SHOFYAN" userId="S::shofyan@binus.ac.id::349c5085-7786-44af-8ac5-3f4426ef5f12" providerId="AD" clId="Web-{3052303B-B981-5FDF-57CD-4630D098EFEA}" dt="2022-08-16T17:20:02.804" v="631" actId="20577"/>
          <ac:spMkLst>
            <pc:docMk/>
            <pc:sldMk cId="947350904" sldId="272"/>
            <ac:spMk id="3" creationId="{3D8C278E-4198-B0BF-D3AB-8A3CF7639EB9}"/>
          </ac:spMkLst>
        </pc:spChg>
      </pc:sldChg>
      <pc:sldChg chg="modSp new">
        <pc:chgData name="SHOFYAN" userId="S::shofyan@binus.ac.id::349c5085-7786-44af-8ac5-3f4426ef5f12" providerId="AD" clId="Web-{3052303B-B981-5FDF-57CD-4630D098EFEA}" dt="2022-08-16T17:20:45.790" v="633" actId="20577"/>
        <pc:sldMkLst>
          <pc:docMk/>
          <pc:sldMk cId="4247472180" sldId="273"/>
        </pc:sldMkLst>
        <pc:spChg chg="mod">
          <ac:chgData name="SHOFYAN" userId="S::shofyan@binus.ac.id::349c5085-7786-44af-8ac5-3f4426ef5f12" providerId="AD" clId="Web-{3052303B-B981-5FDF-57CD-4630D098EFEA}" dt="2022-08-16T16:00:07.563" v="359" actId="20577"/>
          <ac:spMkLst>
            <pc:docMk/>
            <pc:sldMk cId="4247472180" sldId="273"/>
            <ac:spMk id="2" creationId="{2BDF67F3-5FFE-FAB3-BA77-CA54A70460A5}"/>
          </ac:spMkLst>
        </pc:spChg>
        <pc:spChg chg="mod">
          <ac:chgData name="SHOFYAN" userId="S::shofyan@binus.ac.id::349c5085-7786-44af-8ac5-3f4426ef5f12" providerId="AD" clId="Web-{3052303B-B981-5FDF-57CD-4630D098EFEA}" dt="2022-08-16T17:20:45.790" v="633" actId="20577"/>
          <ac:spMkLst>
            <pc:docMk/>
            <pc:sldMk cId="4247472180" sldId="273"/>
            <ac:spMk id="3" creationId="{C77D4452-18DF-85F1-32B6-6B827086797D}"/>
          </ac:spMkLst>
        </pc:spChg>
      </pc:sldChg>
      <pc:sldChg chg="modSp new">
        <pc:chgData name="SHOFYAN" userId="S::shofyan@binus.ac.id::349c5085-7786-44af-8ac5-3f4426ef5f12" providerId="AD" clId="Web-{3052303B-B981-5FDF-57CD-4630D098EFEA}" dt="2022-08-16T17:21:45.167" v="635" actId="20577"/>
        <pc:sldMkLst>
          <pc:docMk/>
          <pc:sldMk cId="1434339698" sldId="274"/>
        </pc:sldMkLst>
        <pc:spChg chg="mod">
          <ac:chgData name="SHOFYAN" userId="S::shofyan@binus.ac.id::349c5085-7786-44af-8ac5-3f4426ef5f12" providerId="AD" clId="Web-{3052303B-B981-5FDF-57CD-4630D098EFEA}" dt="2022-08-16T16:00:55.658" v="364" actId="20577"/>
          <ac:spMkLst>
            <pc:docMk/>
            <pc:sldMk cId="1434339698" sldId="274"/>
            <ac:spMk id="2" creationId="{A2F09DF5-3FFC-ADE9-42EE-1F05936AAB96}"/>
          </ac:spMkLst>
        </pc:spChg>
        <pc:spChg chg="mod">
          <ac:chgData name="SHOFYAN" userId="S::shofyan@binus.ac.id::349c5085-7786-44af-8ac5-3f4426ef5f12" providerId="AD" clId="Web-{3052303B-B981-5FDF-57CD-4630D098EFEA}" dt="2022-08-16T17:21:45.167" v="635" actId="20577"/>
          <ac:spMkLst>
            <pc:docMk/>
            <pc:sldMk cId="1434339698" sldId="274"/>
            <ac:spMk id="3" creationId="{5E34BEEC-6888-954F-A9A0-286E0CAA10A7}"/>
          </ac:spMkLst>
        </pc:spChg>
      </pc:sldChg>
      <pc:sldChg chg="addSp delSp modSp new">
        <pc:chgData name="SHOFYAN" userId="S::shofyan@binus.ac.id::349c5085-7786-44af-8ac5-3f4426ef5f12" providerId="AD" clId="Web-{3052303B-B981-5FDF-57CD-4630D098EFEA}" dt="2022-08-16T17:31:17.183" v="793" actId="1076"/>
        <pc:sldMkLst>
          <pc:docMk/>
          <pc:sldMk cId="2820487367" sldId="275"/>
        </pc:sldMkLst>
        <pc:spChg chg="mod">
          <ac:chgData name="SHOFYAN" userId="S::shofyan@binus.ac.id::349c5085-7786-44af-8ac5-3f4426ef5f12" providerId="AD" clId="Web-{3052303B-B981-5FDF-57CD-4630D098EFEA}" dt="2022-08-16T17:31:14.355" v="792" actId="1076"/>
          <ac:spMkLst>
            <pc:docMk/>
            <pc:sldMk cId="2820487367" sldId="275"/>
            <ac:spMk id="2" creationId="{6FBA0264-148A-3E1C-0C53-6C5D49D34879}"/>
          </ac:spMkLst>
        </pc:spChg>
        <pc:spChg chg="del">
          <ac:chgData name="SHOFYAN" userId="S::shofyan@binus.ac.id::349c5085-7786-44af-8ac5-3f4426ef5f12" providerId="AD" clId="Web-{3052303B-B981-5FDF-57CD-4630D098EFEA}" dt="2022-08-16T17:30:02.190" v="678"/>
          <ac:spMkLst>
            <pc:docMk/>
            <pc:sldMk cId="2820487367" sldId="275"/>
            <ac:spMk id="3" creationId="{7EC82BE0-21F2-3348-3D09-2E513B68595B}"/>
          </ac:spMkLst>
        </pc:spChg>
        <pc:spChg chg="add del mod">
          <ac:chgData name="SHOFYAN" userId="S::shofyan@binus.ac.id::349c5085-7786-44af-8ac5-3f4426ef5f12" providerId="AD" clId="Web-{3052303B-B981-5FDF-57CD-4630D098EFEA}" dt="2022-08-16T17:30:08.143" v="681"/>
          <ac:spMkLst>
            <pc:docMk/>
            <pc:sldMk cId="2820487367" sldId="275"/>
            <ac:spMk id="6" creationId="{03D571C5-E497-95FC-14B2-88CB610904EB}"/>
          </ac:spMkLst>
        </pc:spChg>
        <pc:graphicFrameChg chg="add mod ord modGraphic">
          <ac:chgData name="SHOFYAN" userId="S::shofyan@binus.ac.id::349c5085-7786-44af-8ac5-3f4426ef5f12" providerId="AD" clId="Web-{3052303B-B981-5FDF-57CD-4630D098EFEA}" dt="2022-08-16T17:31:17.183" v="793" actId="1076"/>
          <ac:graphicFrameMkLst>
            <pc:docMk/>
            <pc:sldMk cId="2820487367" sldId="275"/>
            <ac:graphicFrameMk id="5" creationId="{32E24088-4F46-CBA3-C89F-52C8238AC7BB}"/>
          </ac:graphicFrameMkLst>
        </pc:graphicFrameChg>
      </pc:sldChg>
      <pc:sldChg chg="modSp new ord">
        <pc:chgData name="SHOFYAN" userId="S::shofyan@binus.ac.id::349c5085-7786-44af-8ac5-3f4426ef5f12" providerId="AD" clId="Web-{3052303B-B981-5FDF-57CD-4630D098EFEA}" dt="2022-08-16T16:38:13.185" v="606" actId="20577"/>
        <pc:sldMkLst>
          <pc:docMk/>
          <pc:sldMk cId="1223925226" sldId="276"/>
        </pc:sldMkLst>
        <pc:spChg chg="mod">
          <ac:chgData name="SHOFYAN" userId="S::shofyan@binus.ac.id::349c5085-7786-44af-8ac5-3f4426ef5f12" providerId="AD" clId="Web-{3052303B-B981-5FDF-57CD-4630D098EFEA}" dt="2022-08-16T16:04:31.011" v="379" actId="20577"/>
          <ac:spMkLst>
            <pc:docMk/>
            <pc:sldMk cId="1223925226" sldId="276"/>
            <ac:spMk id="2" creationId="{861800CF-2DDE-7A81-B387-E0B2176DCEAC}"/>
          </ac:spMkLst>
        </pc:spChg>
        <pc:spChg chg="mod">
          <ac:chgData name="SHOFYAN" userId="S::shofyan@binus.ac.id::349c5085-7786-44af-8ac5-3f4426ef5f12" providerId="AD" clId="Web-{3052303B-B981-5FDF-57CD-4630D098EFEA}" dt="2022-08-16T16:38:13.185" v="606" actId="20577"/>
          <ac:spMkLst>
            <pc:docMk/>
            <pc:sldMk cId="1223925226" sldId="276"/>
            <ac:spMk id="3" creationId="{96EE2853-8BB3-A0FD-99D5-A240ED159701}"/>
          </ac:spMkLst>
        </pc:spChg>
      </pc:sldChg>
      <pc:sldChg chg="addSp delSp modSp new">
        <pc:chgData name="SHOFYAN" userId="S::shofyan@binus.ac.id::349c5085-7786-44af-8ac5-3f4426ef5f12" providerId="AD" clId="Web-{3052303B-B981-5FDF-57CD-4630D098EFEA}" dt="2022-08-16T16:40:41.206" v="621" actId="1076"/>
        <pc:sldMkLst>
          <pc:docMk/>
          <pc:sldMk cId="277550389" sldId="277"/>
        </pc:sldMkLst>
        <pc:spChg chg="mod">
          <ac:chgData name="SHOFYAN" userId="S::shofyan@binus.ac.id::349c5085-7786-44af-8ac5-3f4426ef5f12" providerId="AD" clId="Web-{3052303B-B981-5FDF-57CD-4630D098EFEA}" dt="2022-08-16T16:08:47.287" v="417" actId="20577"/>
          <ac:spMkLst>
            <pc:docMk/>
            <pc:sldMk cId="277550389" sldId="277"/>
            <ac:spMk id="2" creationId="{ACEC06F8-36E1-D388-6D1C-84937C9F6375}"/>
          </ac:spMkLst>
        </pc:spChg>
        <pc:spChg chg="del">
          <ac:chgData name="SHOFYAN" userId="S::shofyan@binus.ac.id::349c5085-7786-44af-8ac5-3f4426ef5f12" providerId="AD" clId="Web-{3052303B-B981-5FDF-57CD-4630D098EFEA}" dt="2022-08-16T16:08:48.177" v="418"/>
          <ac:spMkLst>
            <pc:docMk/>
            <pc:sldMk cId="277550389" sldId="277"/>
            <ac:spMk id="3" creationId="{B3CBD09E-F0B5-A68B-B0B4-AA1F52D55A57}"/>
          </ac:spMkLst>
        </pc:spChg>
        <pc:spChg chg="add mod">
          <ac:chgData name="SHOFYAN" userId="S::shofyan@binus.ac.id::349c5085-7786-44af-8ac5-3f4426ef5f12" providerId="AD" clId="Web-{3052303B-B981-5FDF-57CD-4630D098EFEA}" dt="2022-08-16T16:40:37.206" v="619" actId="20577"/>
          <ac:spMkLst>
            <pc:docMk/>
            <pc:sldMk cId="277550389" sldId="277"/>
            <ac:spMk id="5" creationId="{D49E82DB-A199-3B94-686B-BB2B7A7A7E62}"/>
          </ac:spMkLst>
        </pc:spChg>
        <pc:spChg chg="add del mod">
          <ac:chgData name="SHOFYAN" userId="S::shofyan@binus.ac.id::349c5085-7786-44af-8ac5-3f4426ef5f12" providerId="AD" clId="Web-{3052303B-B981-5FDF-57CD-4630D098EFEA}" dt="2022-08-16T16:40:11.893" v="610"/>
          <ac:spMkLst>
            <pc:docMk/>
            <pc:sldMk cId="277550389" sldId="277"/>
            <ac:spMk id="8" creationId="{FF6F07D6-0862-CC33-B185-CE9EE8D32DAD}"/>
          </ac:spMkLst>
        </pc:spChg>
        <pc:picChg chg="add del mod ord">
          <ac:chgData name="SHOFYAN" userId="S::shofyan@binus.ac.id::349c5085-7786-44af-8ac5-3f4426ef5f12" providerId="AD" clId="Web-{3052303B-B981-5FDF-57CD-4630D098EFEA}" dt="2022-08-16T16:40:41.206" v="621" actId="1076"/>
          <ac:picMkLst>
            <pc:docMk/>
            <pc:sldMk cId="277550389" sldId="277"/>
            <ac:picMk id="4" creationId="{1D4EA8FC-BB7E-9DF8-4322-61AE88233D08}"/>
          </ac:picMkLst>
        </pc:picChg>
        <pc:picChg chg="add mod">
          <ac:chgData name="SHOFYAN" userId="S::shofyan@binus.ac.id::349c5085-7786-44af-8ac5-3f4426ef5f12" providerId="AD" clId="Web-{3052303B-B981-5FDF-57CD-4630D098EFEA}" dt="2022-08-16T16:40:40.035" v="620" actId="1076"/>
          <ac:picMkLst>
            <pc:docMk/>
            <pc:sldMk cId="277550389" sldId="277"/>
            <ac:picMk id="6" creationId="{0D6DC393-0E59-0442-6C43-183ABC8804F4}"/>
          </ac:picMkLst>
        </pc:picChg>
      </pc:sldChg>
      <pc:sldChg chg="addSp modSp new">
        <pc:chgData name="SHOFYAN" userId="S::shofyan@binus.ac.id::349c5085-7786-44af-8ac5-3f4426ef5f12" providerId="AD" clId="Web-{3052303B-B981-5FDF-57CD-4630D098EFEA}" dt="2022-08-16T16:43:40.010" v="629" actId="1076"/>
        <pc:sldMkLst>
          <pc:docMk/>
          <pc:sldMk cId="843633123" sldId="278"/>
        </pc:sldMkLst>
        <pc:spChg chg="mod">
          <ac:chgData name="SHOFYAN" userId="S::shofyan@binus.ac.id::349c5085-7786-44af-8ac5-3f4426ef5f12" providerId="AD" clId="Web-{3052303B-B981-5FDF-57CD-4630D098EFEA}" dt="2022-08-16T16:09:13.413" v="427" actId="20577"/>
          <ac:spMkLst>
            <pc:docMk/>
            <pc:sldMk cId="843633123" sldId="278"/>
            <ac:spMk id="2" creationId="{603442E2-740C-5A60-505F-C518EC986DED}"/>
          </ac:spMkLst>
        </pc:spChg>
        <pc:spChg chg="mod">
          <ac:chgData name="SHOFYAN" userId="S::shofyan@binus.ac.id::349c5085-7786-44af-8ac5-3f4426ef5f12" providerId="AD" clId="Web-{3052303B-B981-5FDF-57CD-4630D098EFEA}" dt="2022-08-16T16:43:33.745" v="625" actId="1076"/>
          <ac:spMkLst>
            <pc:docMk/>
            <pc:sldMk cId="843633123" sldId="278"/>
            <ac:spMk id="3" creationId="{2F47F310-824C-B9BA-D4E0-EDD0E9CBFEBD}"/>
          </ac:spMkLst>
        </pc:spChg>
        <pc:picChg chg="add mod">
          <ac:chgData name="SHOFYAN" userId="S::shofyan@binus.ac.id::349c5085-7786-44af-8ac5-3f4426ef5f12" providerId="AD" clId="Web-{3052303B-B981-5FDF-57CD-4630D098EFEA}" dt="2022-08-16T16:43:40.010" v="629" actId="1076"/>
          <ac:picMkLst>
            <pc:docMk/>
            <pc:sldMk cId="843633123" sldId="278"/>
            <ac:picMk id="4" creationId="{4680D539-8AC0-965E-4255-02610259D7EB}"/>
          </ac:picMkLst>
        </pc:picChg>
      </pc:sldChg>
      <pc:sldChg chg="modSp new">
        <pc:chgData name="SHOFYAN" userId="S::shofyan@binus.ac.id::349c5085-7786-44af-8ac5-3f4426ef5f12" providerId="AD" clId="Web-{3052303B-B981-5FDF-57CD-4630D098EFEA}" dt="2022-08-16T16:10:35.072" v="436" actId="20577"/>
        <pc:sldMkLst>
          <pc:docMk/>
          <pc:sldMk cId="173611715" sldId="279"/>
        </pc:sldMkLst>
        <pc:spChg chg="mod">
          <ac:chgData name="SHOFYAN" userId="S::shofyan@binus.ac.id::349c5085-7786-44af-8ac5-3f4426ef5f12" providerId="AD" clId="Web-{3052303B-B981-5FDF-57CD-4630D098EFEA}" dt="2022-08-16T16:10:27.369" v="434" actId="20577"/>
          <ac:spMkLst>
            <pc:docMk/>
            <pc:sldMk cId="173611715" sldId="279"/>
            <ac:spMk id="2" creationId="{E6929E0D-FFA8-8921-F2C6-36336F2CC73B}"/>
          </ac:spMkLst>
        </pc:spChg>
        <pc:spChg chg="mod">
          <ac:chgData name="SHOFYAN" userId="S::shofyan@binus.ac.id::349c5085-7786-44af-8ac5-3f4426ef5f12" providerId="AD" clId="Web-{3052303B-B981-5FDF-57CD-4630D098EFEA}" dt="2022-08-16T16:10:35.072" v="436" actId="20577"/>
          <ac:spMkLst>
            <pc:docMk/>
            <pc:sldMk cId="173611715" sldId="279"/>
            <ac:spMk id="3" creationId="{5EAA0891-7545-6C3D-C777-2ED94131799C}"/>
          </ac:spMkLst>
        </pc:spChg>
      </pc:sldChg>
      <pc:sldChg chg="addSp delSp modSp new">
        <pc:chgData name="SHOFYAN" userId="S::shofyan@binus.ac.id::349c5085-7786-44af-8ac5-3f4426ef5f12" providerId="AD" clId="Web-{3052303B-B981-5FDF-57CD-4630D098EFEA}" dt="2022-08-16T16:12:08.420" v="459" actId="1076"/>
        <pc:sldMkLst>
          <pc:docMk/>
          <pc:sldMk cId="3119219786" sldId="280"/>
        </pc:sldMkLst>
        <pc:spChg chg="mod">
          <ac:chgData name="SHOFYAN" userId="S::shofyan@binus.ac.id::349c5085-7786-44af-8ac5-3f4426ef5f12" providerId="AD" clId="Web-{3052303B-B981-5FDF-57CD-4630D098EFEA}" dt="2022-08-16T16:10:46.182" v="439" actId="20577"/>
          <ac:spMkLst>
            <pc:docMk/>
            <pc:sldMk cId="3119219786" sldId="280"/>
            <ac:spMk id="2" creationId="{BB059F73-93EB-39F4-FCB5-A6CA25F17A51}"/>
          </ac:spMkLst>
        </pc:spChg>
        <pc:spChg chg="del">
          <ac:chgData name="SHOFYAN" userId="S::shofyan@binus.ac.id::349c5085-7786-44af-8ac5-3f4426ef5f12" providerId="AD" clId="Web-{3052303B-B981-5FDF-57CD-4630D098EFEA}" dt="2022-08-16T16:10:49.666" v="440"/>
          <ac:spMkLst>
            <pc:docMk/>
            <pc:sldMk cId="3119219786" sldId="280"/>
            <ac:spMk id="3" creationId="{BF8677CC-F3E9-9D09-605F-E197B0D3EAC5}"/>
          </ac:spMkLst>
        </pc:spChg>
        <pc:spChg chg="add mod">
          <ac:chgData name="SHOFYAN" userId="S::shofyan@binus.ac.id::349c5085-7786-44af-8ac5-3f4426ef5f12" providerId="AD" clId="Web-{3052303B-B981-5FDF-57CD-4630D098EFEA}" dt="2022-08-16T16:11:39.934" v="458" actId="20577"/>
          <ac:spMkLst>
            <pc:docMk/>
            <pc:sldMk cId="3119219786" sldId="280"/>
            <ac:spMk id="5" creationId="{F9881D6A-7C99-139F-E530-2CAFF1D62E1A}"/>
          </ac:spMkLst>
        </pc:spChg>
        <pc:picChg chg="add mod ord">
          <ac:chgData name="SHOFYAN" userId="S::shofyan@binus.ac.id::349c5085-7786-44af-8ac5-3f4426ef5f12" providerId="AD" clId="Web-{3052303B-B981-5FDF-57CD-4630D098EFEA}" dt="2022-08-16T16:12:08.420" v="459" actId="1076"/>
          <ac:picMkLst>
            <pc:docMk/>
            <pc:sldMk cId="3119219786" sldId="280"/>
            <ac:picMk id="4" creationId="{D27C6A14-0AD9-00FC-4886-3873B869B4F0}"/>
          </ac:picMkLst>
        </pc:picChg>
      </pc:sldChg>
      <pc:sldChg chg="addSp delSp modSp new">
        <pc:chgData name="SHOFYAN" userId="S::shofyan@binus.ac.id::349c5085-7786-44af-8ac5-3f4426ef5f12" providerId="AD" clId="Web-{3052303B-B981-5FDF-57CD-4630D098EFEA}" dt="2022-08-16T17:29:02.016" v="677" actId="1076"/>
        <pc:sldMkLst>
          <pc:docMk/>
          <pc:sldMk cId="411529911" sldId="281"/>
        </pc:sldMkLst>
        <pc:spChg chg="mod">
          <ac:chgData name="SHOFYAN" userId="S::shofyan@binus.ac.id::349c5085-7786-44af-8ac5-3f4426ef5f12" providerId="AD" clId="Web-{3052303B-B981-5FDF-57CD-4630D098EFEA}" dt="2022-08-16T16:12:30.655" v="463" actId="20577"/>
          <ac:spMkLst>
            <pc:docMk/>
            <pc:sldMk cId="411529911" sldId="281"/>
            <ac:spMk id="2" creationId="{9ACDD295-6B41-B800-1A16-58DC90E51D9B}"/>
          </ac:spMkLst>
        </pc:spChg>
        <pc:spChg chg="del">
          <ac:chgData name="SHOFYAN" userId="S::shofyan@binus.ac.id::349c5085-7786-44af-8ac5-3f4426ef5f12" providerId="AD" clId="Web-{3052303B-B981-5FDF-57CD-4630D098EFEA}" dt="2022-08-16T17:25:15.507" v="636"/>
          <ac:spMkLst>
            <pc:docMk/>
            <pc:sldMk cId="411529911" sldId="281"/>
            <ac:spMk id="3" creationId="{4802EEAA-7F5E-9D8B-089D-168AADE6F426}"/>
          </ac:spMkLst>
        </pc:spChg>
        <pc:spChg chg="add del mod">
          <ac:chgData name="SHOFYAN" userId="S::shofyan@binus.ac.id::349c5085-7786-44af-8ac5-3f4426ef5f12" providerId="AD" clId="Web-{3052303B-B981-5FDF-57CD-4630D098EFEA}" dt="2022-08-16T17:26:33.463" v="640"/>
          <ac:spMkLst>
            <pc:docMk/>
            <pc:sldMk cId="411529911" sldId="281"/>
            <ac:spMk id="6" creationId="{9B777A21-8D82-EE21-A17A-38FE2E0A424C}"/>
          </ac:spMkLst>
        </pc:spChg>
        <pc:spChg chg="add mod">
          <ac:chgData name="SHOFYAN" userId="S::shofyan@binus.ac.id::349c5085-7786-44af-8ac5-3f4426ef5f12" providerId="AD" clId="Web-{3052303B-B981-5FDF-57CD-4630D098EFEA}" dt="2022-08-16T17:29:02.016" v="677" actId="1076"/>
          <ac:spMkLst>
            <pc:docMk/>
            <pc:sldMk cId="411529911" sldId="281"/>
            <ac:spMk id="8" creationId="{4420B630-9B22-3EB0-3CD7-78A66520A607}"/>
          </ac:spMkLst>
        </pc:spChg>
        <pc:picChg chg="add del mod ord">
          <ac:chgData name="SHOFYAN" userId="S::shofyan@binus.ac.id::349c5085-7786-44af-8ac5-3f4426ef5f12" providerId="AD" clId="Web-{3052303B-B981-5FDF-57CD-4630D098EFEA}" dt="2022-08-16T17:26:32.556" v="639"/>
          <ac:picMkLst>
            <pc:docMk/>
            <pc:sldMk cId="411529911" sldId="281"/>
            <ac:picMk id="4" creationId="{EA9078EF-CB60-768C-4570-192185C562D0}"/>
          </ac:picMkLst>
        </pc:picChg>
        <pc:picChg chg="add mod ord">
          <ac:chgData name="SHOFYAN" userId="S::shofyan@binus.ac.id::349c5085-7786-44af-8ac5-3f4426ef5f12" providerId="AD" clId="Web-{3052303B-B981-5FDF-57CD-4630D098EFEA}" dt="2022-08-16T17:26:38.510" v="642" actId="14100"/>
          <ac:picMkLst>
            <pc:docMk/>
            <pc:sldMk cId="411529911" sldId="281"/>
            <ac:picMk id="7" creationId="{D81958FA-BD83-1C9E-D72A-7064DF14C76F}"/>
          </ac:picMkLst>
        </pc:picChg>
      </pc:sldChg>
      <pc:sldChg chg="addSp delSp modSp new">
        <pc:chgData name="SHOFYAN" userId="S::shofyan@binus.ac.id::349c5085-7786-44af-8ac5-3f4426ef5f12" providerId="AD" clId="Web-{3052303B-B981-5FDF-57CD-4630D098EFEA}" dt="2022-08-16T16:15:43.538" v="479" actId="1076"/>
        <pc:sldMkLst>
          <pc:docMk/>
          <pc:sldMk cId="976538584" sldId="282"/>
        </pc:sldMkLst>
        <pc:spChg chg="mod">
          <ac:chgData name="SHOFYAN" userId="S::shofyan@binus.ac.id::349c5085-7786-44af-8ac5-3f4426ef5f12" providerId="AD" clId="Web-{3052303B-B981-5FDF-57CD-4630D098EFEA}" dt="2022-08-16T16:13:27.532" v="466" actId="20577"/>
          <ac:spMkLst>
            <pc:docMk/>
            <pc:sldMk cId="976538584" sldId="282"/>
            <ac:spMk id="2" creationId="{F2561258-91E4-38BF-9CB9-83248246DBFF}"/>
          </ac:spMkLst>
        </pc:spChg>
        <pc:spChg chg="del">
          <ac:chgData name="SHOFYAN" userId="S::shofyan@binus.ac.id::349c5085-7786-44af-8ac5-3f4426ef5f12" providerId="AD" clId="Web-{3052303B-B981-5FDF-57CD-4630D098EFEA}" dt="2022-08-16T16:13:32.079" v="467"/>
          <ac:spMkLst>
            <pc:docMk/>
            <pc:sldMk cId="976538584" sldId="282"/>
            <ac:spMk id="3" creationId="{7E985A00-4032-4428-E3B3-BC0A054CDD78}"/>
          </ac:spMkLst>
        </pc:spChg>
        <pc:spChg chg="add mod">
          <ac:chgData name="SHOFYAN" userId="S::shofyan@binus.ac.id::349c5085-7786-44af-8ac5-3f4426ef5f12" providerId="AD" clId="Web-{3052303B-B981-5FDF-57CD-4630D098EFEA}" dt="2022-08-16T16:15:43.538" v="479" actId="1076"/>
          <ac:spMkLst>
            <pc:docMk/>
            <pc:sldMk cId="976538584" sldId="282"/>
            <ac:spMk id="5" creationId="{80314FAB-8DE7-EFF0-FDE5-8B21B0FA0E59}"/>
          </ac:spMkLst>
        </pc:spChg>
        <pc:picChg chg="add mod ord">
          <ac:chgData name="SHOFYAN" userId="S::shofyan@binus.ac.id::349c5085-7786-44af-8ac5-3f4426ef5f12" providerId="AD" clId="Web-{3052303B-B981-5FDF-57CD-4630D098EFEA}" dt="2022-08-16T16:15:40.709" v="478" actId="14100"/>
          <ac:picMkLst>
            <pc:docMk/>
            <pc:sldMk cId="976538584" sldId="282"/>
            <ac:picMk id="4" creationId="{3C43C369-357E-C22A-A19A-A76E9AFF67D3}"/>
          </ac:picMkLst>
        </pc:picChg>
      </pc:sldChg>
      <pc:sldChg chg="addSp delSp modSp new">
        <pc:chgData name="SHOFYAN" userId="S::shofyan@binus.ac.id::349c5085-7786-44af-8ac5-3f4426ef5f12" providerId="AD" clId="Web-{3052303B-B981-5FDF-57CD-4630D098EFEA}" dt="2022-08-16T16:21:36.223" v="565" actId="1076"/>
        <pc:sldMkLst>
          <pc:docMk/>
          <pc:sldMk cId="4186195272" sldId="283"/>
        </pc:sldMkLst>
        <pc:spChg chg="mod">
          <ac:chgData name="SHOFYAN" userId="S::shofyan@binus.ac.id::349c5085-7786-44af-8ac5-3f4426ef5f12" providerId="AD" clId="Web-{3052303B-B981-5FDF-57CD-4630D098EFEA}" dt="2022-08-16T16:16:14.226" v="484" actId="20577"/>
          <ac:spMkLst>
            <pc:docMk/>
            <pc:sldMk cId="4186195272" sldId="283"/>
            <ac:spMk id="2" creationId="{CBB4DBBA-6D09-72F4-8B17-8FCB7AE739D8}"/>
          </ac:spMkLst>
        </pc:spChg>
        <pc:spChg chg="mod">
          <ac:chgData name="SHOFYAN" userId="S::shofyan@binus.ac.id::349c5085-7786-44af-8ac5-3f4426ef5f12" providerId="AD" clId="Web-{3052303B-B981-5FDF-57CD-4630D098EFEA}" dt="2022-08-16T16:21:35.427" v="564" actId="20577"/>
          <ac:spMkLst>
            <pc:docMk/>
            <pc:sldMk cId="4186195272" sldId="283"/>
            <ac:spMk id="3" creationId="{9E4052E7-9F0A-AB5B-5FE5-30B728A1B9C3}"/>
          </ac:spMkLst>
        </pc:spChg>
        <pc:spChg chg="add del mod">
          <ac:chgData name="SHOFYAN" userId="S::shofyan@binus.ac.id::349c5085-7786-44af-8ac5-3f4426ef5f12" providerId="AD" clId="Web-{3052303B-B981-5FDF-57CD-4630D098EFEA}" dt="2022-08-16T16:16:54.197" v="495"/>
          <ac:spMkLst>
            <pc:docMk/>
            <pc:sldMk cId="4186195272" sldId="283"/>
            <ac:spMk id="6" creationId="{769C6F9D-0ACB-D298-BFAA-306F608091FD}"/>
          </ac:spMkLst>
        </pc:spChg>
        <pc:spChg chg="add mod">
          <ac:chgData name="SHOFYAN" userId="S::shofyan@binus.ac.id::349c5085-7786-44af-8ac5-3f4426ef5f12" providerId="AD" clId="Web-{3052303B-B981-5FDF-57CD-4630D098EFEA}" dt="2022-08-16T16:18:35.779" v="541" actId="1076"/>
          <ac:spMkLst>
            <pc:docMk/>
            <pc:sldMk cId="4186195272" sldId="283"/>
            <ac:spMk id="8" creationId="{7ECA4DDB-D1BB-17AB-1A43-3E4A7F3216B6}"/>
          </ac:spMkLst>
        </pc:spChg>
        <pc:graphicFrameChg chg="add del mod">
          <ac:chgData name="SHOFYAN" userId="S::shofyan@binus.ac.id::349c5085-7786-44af-8ac5-3f4426ef5f12" providerId="AD" clId="Web-{3052303B-B981-5FDF-57CD-4630D098EFEA}" dt="2022-08-16T16:16:54.197" v="496"/>
          <ac:graphicFrameMkLst>
            <pc:docMk/>
            <pc:sldMk cId="4186195272" sldId="283"/>
            <ac:graphicFrameMk id="5" creationId="{6D43C535-EA35-CD28-DE37-8CFDD6475BCE}"/>
          </ac:graphicFrameMkLst>
        </pc:graphicFrameChg>
        <pc:picChg chg="add mod">
          <ac:chgData name="SHOFYAN" userId="S::shofyan@binus.ac.id::349c5085-7786-44af-8ac5-3f4426ef5f12" providerId="AD" clId="Web-{3052303B-B981-5FDF-57CD-4630D098EFEA}" dt="2022-08-16T16:17:30.011" v="517" actId="1076"/>
          <ac:picMkLst>
            <pc:docMk/>
            <pc:sldMk cId="4186195272" sldId="283"/>
            <ac:picMk id="7" creationId="{13E04B5D-C45D-05A1-837B-D135D5DC8218}"/>
          </ac:picMkLst>
        </pc:picChg>
        <pc:picChg chg="add mod">
          <ac:chgData name="SHOFYAN" userId="S::shofyan@binus.ac.id::349c5085-7786-44af-8ac5-3f4426ef5f12" providerId="AD" clId="Web-{3052303B-B981-5FDF-57CD-4630D098EFEA}" dt="2022-08-16T16:21:36.223" v="565" actId="1076"/>
          <ac:picMkLst>
            <pc:docMk/>
            <pc:sldMk cId="4186195272" sldId="283"/>
            <ac:picMk id="9" creationId="{47D40278-84CC-402B-84E6-015ECD612142}"/>
          </ac:picMkLst>
        </pc:picChg>
      </pc:sldChg>
      <pc:sldChg chg="addSp delSp modSp new">
        <pc:chgData name="SHOFYAN" userId="S::shofyan@binus.ac.id::349c5085-7786-44af-8ac5-3f4426ef5f12" providerId="AD" clId="Web-{3052303B-B981-5FDF-57CD-4630D098EFEA}" dt="2022-08-16T16:21:13.707" v="559" actId="20577"/>
        <pc:sldMkLst>
          <pc:docMk/>
          <pc:sldMk cId="900102840" sldId="284"/>
        </pc:sldMkLst>
        <pc:spChg chg="mod">
          <ac:chgData name="SHOFYAN" userId="S::shofyan@binus.ac.id::349c5085-7786-44af-8ac5-3f4426ef5f12" providerId="AD" clId="Web-{3052303B-B981-5FDF-57CD-4630D098EFEA}" dt="2022-08-16T16:19:12.436" v="547" actId="20577"/>
          <ac:spMkLst>
            <pc:docMk/>
            <pc:sldMk cId="900102840" sldId="284"/>
            <ac:spMk id="2" creationId="{D2D6E3F7-820A-7194-ED44-83D7F09F7E82}"/>
          </ac:spMkLst>
        </pc:spChg>
        <pc:spChg chg="del">
          <ac:chgData name="SHOFYAN" userId="S::shofyan@binus.ac.id::349c5085-7786-44af-8ac5-3f4426ef5f12" providerId="AD" clId="Web-{3052303B-B981-5FDF-57CD-4630D098EFEA}" dt="2022-08-16T16:19:22.281" v="548"/>
          <ac:spMkLst>
            <pc:docMk/>
            <pc:sldMk cId="900102840" sldId="284"/>
            <ac:spMk id="3" creationId="{66EB6A71-0DB3-39C1-4208-D21FCB0CC824}"/>
          </ac:spMkLst>
        </pc:spChg>
        <pc:spChg chg="add mod">
          <ac:chgData name="SHOFYAN" userId="S::shofyan@binus.ac.id::349c5085-7786-44af-8ac5-3f4426ef5f12" providerId="AD" clId="Web-{3052303B-B981-5FDF-57CD-4630D098EFEA}" dt="2022-08-16T16:21:13.707" v="559" actId="20577"/>
          <ac:spMkLst>
            <pc:docMk/>
            <pc:sldMk cId="900102840" sldId="284"/>
            <ac:spMk id="5" creationId="{C08756FF-DC8F-6E32-875F-8A3C622F0523}"/>
          </ac:spMkLst>
        </pc:spChg>
        <pc:picChg chg="add mod ord">
          <ac:chgData name="SHOFYAN" userId="S::shofyan@binus.ac.id::349c5085-7786-44af-8ac5-3f4426ef5f12" providerId="AD" clId="Web-{3052303B-B981-5FDF-57CD-4630D098EFEA}" dt="2022-08-16T16:19:23.578" v="549" actId="1076"/>
          <ac:picMkLst>
            <pc:docMk/>
            <pc:sldMk cId="900102840" sldId="284"/>
            <ac:picMk id="4" creationId="{3F18412E-60DC-51F8-CD16-D0D040FAD474}"/>
          </ac:picMkLst>
        </pc:picChg>
      </pc:sldChg>
      <pc:sldChg chg="addSp delSp modSp new">
        <pc:chgData name="SHOFYAN" userId="S::shofyan@binus.ac.id::349c5085-7786-44af-8ac5-3f4426ef5f12" providerId="AD" clId="Web-{3052303B-B981-5FDF-57CD-4630D098EFEA}" dt="2022-08-16T17:32:47.218" v="916"/>
        <pc:sldMkLst>
          <pc:docMk/>
          <pc:sldMk cId="619974359" sldId="285"/>
        </pc:sldMkLst>
        <pc:spChg chg="del">
          <ac:chgData name="SHOFYAN" userId="S::shofyan@binus.ac.id::349c5085-7786-44af-8ac5-3f4426ef5f12" providerId="AD" clId="Web-{3052303B-B981-5FDF-57CD-4630D098EFEA}" dt="2022-08-16T17:30:45.645" v="747"/>
          <ac:spMkLst>
            <pc:docMk/>
            <pc:sldMk cId="619974359" sldId="285"/>
            <ac:spMk id="2" creationId="{F3DFCBCB-C68F-A580-8BC6-19FCC7E9A608}"/>
          </ac:spMkLst>
        </pc:spChg>
        <pc:spChg chg="del">
          <ac:chgData name="SHOFYAN" userId="S::shofyan@binus.ac.id::349c5085-7786-44af-8ac5-3f4426ef5f12" providerId="AD" clId="Web-{3052303B-B981-5FDF-57CD-4630D098EFEA}" dt="2022-08-16T17:30:36.769" v="725"/>
          <ac:spMkLst>
            <pc:docMk/>
            <pc:sldMk cId="619974359" sldId="285"/>
            <ac:spMk id="3" creationId="{2ED03AD9-7926-562A-82F0-A43D3A1388B2}"/>
          </ac:spMkLst>
        </pc:spChg>
        <pc:graphicFrameChg chg="add mod ord modGraphic">
          <ac:chgData name="SHOFYAN" userId="S::shofyan@binus.ac.id::349c5085-7786-44af-8ac5-3f4426ef5f12" providerId="AD" clId="Web-{3052303B-B981-5FDF-57CD-4630D098EFEA}" dt="2022-08-16T17:32:47.218" v="916"/>
          <ac:graphicFrameMkLst>
            <pc:docMk/>
            <pc:sldMk cId="619974359" sldId="285"/>
            <ac:graphicFrameMk id="5" creationId="{92BA5D42-92EA-D004-8ADC-F9A0651CAA27}"/>
          </ac:graphicFrameMkLst>
        </pc:graphicFrameChg>
      </pc:sldChg>
      <pc:sldChg chg="addSp delSp modSp new">
        <pc:chgData name="SHOFYAN" userId="S::shofyan@binus.ac.id::349c5085-7786-44af-8ac5-3f4426ef5f12" providerId="AD" clId="Web-{3052303B-B981-5FDF-57CD-4630D098EFEA}" dt="2022-08-16T17:32:30.717" v="903"/>
        <pc:sldMkLst>
          <pc:docMk/>
          <pc:sldMk cId="2101179942" sldId="286"/>
        </pc:sldMkLst>
        <pc:spChg chg="del">
          <ac:chgData name="SHOFYAN" userId="S::shofyan@binus.ac.id::349c5085-7786-44af-8ac5-3f4426ef5f12" providerId="AD" clId="Web-{3052303B-B981-5FDF-57CD-4630D098EFEA}" dt="2022-08-16T17:31:32.043" v="797"/>
          <ac:spMkLst>
            <pc:docMk/>
            <pc:sldMk cId="2101179942" sldId="286"/>
            <ac:spMk id="2" creationId="{50ED7C32-FE7E-6493-F1B7-D70F6C33A1E9}"/>
          </ac:spMkLst>
        </pc:spChg>
        <pc:spChg chg="del">
          <ac:chgData name="SHOFYAN" userId="S::shofyan@binus.ac.id::349c5085-7786-44af-8ac5-3f4426ef5f12" providerId="AD" clId="Web-{3052303B-B981-5FDF-57CD-4630D098EFEA}" dt="2022-08-16T17:31:27.855" v="796"/>
          <ac:spMkLst>
            <pc:docMk/>
            <pc:sldMk cId="2101179942" sldId="286"/>
            <ac:spMk id="3" creationId="{795D7595-C5B0-70B6-B630-BBF4082F1CDE}"/>
          </ac:spMkLst>
        </pc:spChg>
        <pc:graphicFrameChg chg="add mod ord modGraphic">
          <ac:chgData name="SHOFYAN" userId="S::shofyan@binus.ac.id::349c5085-7786-44af-8ac5-3f4426ef5f12" providerId="AD" clId="Web-{3052303B-B981-5FDF-57CD-4630D098EFEA}" dt="2022-08-16T17:32:30.717" v="903"/>
          <ac:graphicFrameMkLst>
            <pc:docMk/>
            <pc:sldMk cId="2101179942" sldId="286"/>
            <ac:graphicFrameMk id="5" creationId="{076B0386-3F4A-8693-26D5-6FC563AC2C72}"/>
          </ac:graphicFrameMkLst>
        </pc:graphicFrameChg>
      </pc:sldChg>
      <pc:sldChg chg="addSp delSp modSp new">
        <pc:chgData name="SHOFYAN" userId="S::shofyan@binus.ac.id::349c5085-7786-44af-8ac5-3f4426ef5f12" providerId="AD" clId="Web-{3052303B-B981-5FDF-57CD-4630D098EFEA}" dt="2022-08-16T18:22:58.763" v="927" actId="1076"/>
        <pc:sldMkLst>
          <pc:docMk/>
          <pc:sldMk cId="554626860" sldId="287"/>
        </pc:sldMkLst>
        <pc:spChg chg="mod">
          <ac:chgData name="SHOFYAN" userId="S::shofyan@binus.ac.id::349c5085-7786-44af-8ac5-3f4426ef5f12" providerId="AD" clId="Web-{3052303B-B981-5FDF-57CD-4630D098EFEA}" dt="2022-08-16T18:22:55.388" v="925" actId="20577"/>
          <ac:spMkLst>
            <pc:docMk/>
            <pc:sldMk cId="554626860" sldId="287"/>
            <ac:spMk id="2" creationId="{8AB15396-1E59-9614-B06C-740413D6AC22}"/>
          </ac:spMkLst>
        </pc:spChg>
        <pc:spChg chg="del">
          <ac:chgData name="SHOFYAN" userId="S::shofyan@binus.ac.id::349c5085-7786-44af-8ac5-3f4426ef5f12" providerId="AD" clId="Web-{3052303B-B981-5FDF-57CD-4630D098EFEA}" dt="2022-08-16T18:22:57.091" v="926"/>
          <ac:spMkLst>
            <pc:docMk/>
            <pc:sldMk cId="554626860" sldId="287"/>
            <ac:spMk id="3" creationId="{EE65BB9B-00B9-CAAB-9040-E8500F21AB3F}"/>
          </ac:spMkLst>
        </pc:spChg>
        <pc:picChg chg="add mod ord">
          <ac:chgData name="SHOFYAN" userId="S::shofyan@binus.ac.id::349c5085-7786-44af-8ac5-3f4426ef5f12" providerId="AD" clId="Web-{3052303B-B981-5FDF-57CD-4630D098EFEA}" dt="2022-08-16T18:22:58.763" v="927" actId="1076"/>
          <ac:picMkLst>
            <pc:docMk/>
            <pc:sldMk cId="554626860" sldId="287"/>
            <ac:picMk id="4" creationId="{53EE8A34-855A-09F2-0E2F-C83A2C461F42}"/>
          </ac:picMkLst>
        </pc:picChg>
      </pc:sldChg>
    </pc:docChg>
  </pc:docChgLst>
  <pc:docChgLst>
    <pc:chgData name="Guest User" userId="S::urn:spo:anon#393619d1f2b14d8e9f38dab687a4e78184c591113e3bdfa736806bddd9ba099f::" providerId="AD" clId="Web-{19256A7F-E88B-8B14-A115-A59B739B2B9F}"/>
    <pc:docChg chg="addSld modSld">
      <pc:chgData name="Guest User" userId="S::urn:spo:anon#393619d1f2b14d8e9f38dab687a4e78184c591113e3bdfa736806bddd9ba099f::" providerId="AD" clId="Web-{19256A7F-E88B-8B14-A115-A59B739B2B9F}" dt="2022-08-19T08:21:45.869" v="92"/>
      <pc:docMkLst>
        <pc:docMk/>
      </pc:docMkLst>
      <pc:sldChg chg="modSp">
        <pc:chgData name="Guest User" userId="S::urn:spo:anon#393619d1f2b14d8e9f38dab687a4e78184c591113e3bdfa736806bddd9ba099f::" providerId="AD" clId="Web-{19256A7F-E88B-8B14-A115-A59B739B2B9F}" dt="2022-08-19T07:53:47.430" v="14" actId="20577"/>
        <pc:sldMkLst>
          <pc:docMk/>
          <pc:sldMk cId="947350904" sldId="272"/>
        </pc:sldMkLst>
        <pc:spChg chg="mod">
          <ac:chgData name="Guest User" userId="S::urn:spo:anon#393619d1f2b14d8e9f38dab687a4e78184c591113e3bdfa736806bddd9ba099f::" providerId="AD" clId="Web-{19256A7F-E88B-8B14-A115-A59B739B2B9F}" dt="2022-08-19T07:53:47.430" v="14" actId="20577"/>
          <ac:spMkLst>
            <pc:docMk/>
            <pc:sldMk cId="947350904" sldId="272"/>
            <ac:spMk id="3" creationId="{3D8C278E-4198-B0BF-D3AB-8A3CF7639EB9}"/>
          </ac:spMkLst>
        </pc:spChg>
      </pc:sldChg>
      <pc:sldChg chg="modSp">
        <pc:chgData name="Guest User" userId="S::urn:spo:anon#393619d1f2b14d8e9f38dab687a4e78184c591113e3bdfa736806bddd9ba099f::" providerId="AD" clId="Web-{19256A7F-E88B-8B14-A115-A59B739B2B9F}" dt="2022-08-19T08:21:23.478" v="75"/>
        <pc:sldMkLst>
          <pc:docMk/>
          <pc:sldMk cId="2820487367" sldId="275"/>
        </pc:sldMkLst>
        <pc:graphicFrameChg chg="modGraphic">
          <ac:chgData name="Guest User" userId="S::urn:spo:anon#393619d1f2b14d8e9f38dab687a4e78184c591113e3bdfa736806bddd9ba099f::" providerId="AD" clId="Web-{19256A7F-E88B-8B14-A115-A59B739B2B9F}" dt="2022-08-19T08:21:23.478" v="75"/>
          <ac:graphicFrameMkLst>
            <pc:docMk/>
            <pc:sldMk cId="2820487367" sldId="275"/>
            <ac:graphicFrameMk id="5" creationId="{32E24088-4F46-CBA3-C89F-52C8238AC7BB}"/>
          </ac:graphicFrameMkLst>
        </pc:graphicFrameChg>
      </pc:sldChg>
      <pc:sldChg chg="modSp">
        <pc:chgData name="Guest User" userId="S::urn:spo:anon#393619d1f2b14d8e9f38dab687a4e78184c591113e3bdfa736806bddd9ba099f::" providerId="AD" clId="Web-{19256A7F-E88B-8B14-A115-A59B739B2B9F}" dt="2022-08-19T08:19:11.147" v="73" actId="14100"/>
        <pc:sldMkLst>
          <pc:docMk/>
          <pc:sldMk cId="4186195272" sldId="283"/>
        </pc:sldMkLst>
        <pc:spChg chg="mod">
          <ac:chgData name="Guest User" userId="S::urn:spo:anon#393619d1f2b14d8e9f38dab687a4e78184c591113e3bdfa736806bddd9ba099f::" providerId="AD" clId="Web-{19256A7F-E88B-8B14-A115-A59B739B2B9F}" dt="2022-08-19T08:19:11.147" v="73" actId="14100"/>
          <ac:spMkLst>
            <pc:docMk/>
            <pc:sldMk cId="4186195272" sldId="283"/>
            <ac:spMk id="8" creationId="{7ECA4DDB-D1BB-17AB-1A43-3E4A7F3216B6}"/>
          </ac:spMkLst>
        </pc:spChg>
      </pc:sldChg>
      <pc:sldChg chg="modSp">
        <pc:chgData name="Guest User" userId="S::urn:spo:anon#393619d1f2b14d8e9f38dab687a4e78184c591113e3bdfa736806bddd9ba099f::" providerId="AD" clId="Web-{19256A7F-E88B-8B14-A115-A59B739B2B9F}" dt="2022-08-19T08:21:34.837" v="81"/>
        <pc:sldMkLst>
          <pc:docMk/>
          <pc:sldMk cId="619974359" sldId="285"/>
        </pc:sldMkLst>
        <pc:graphicFrameChg chg="mod modGraphic">
          <ac:chgData name="Guest User" userId="S::urn:spo:anon#393619d1f2b14d8e9f38dab687a4e78184c591113e3bdfa736806bddd9ba099f::" providerId="AD" clId="Web-{19256A7F-E88B-8B14-A115-A59B739B2B9F}" dt="2022-08-19T08:21:34.837" v="81"/>
          <ac:graphicFrameMkLst>
            <pc:docMk/>
            <pc:sldMk cId="619974359" sldId="285"/>
            <ac:graphicFrameMk id="5" creationId="{92BA5D42-92EA-D004-8ADC-F9A0651CAA27}"/>
          </ac:graphicFrameMkLst>
        </pc:graphicFrameChg>
      </pc:sldChg>
      <pc:sldChg chg="modSp">
        <pc:chgData name="Guest User" userId="S::urn:spo:anon#393619d1f2b14d8e9f38dab687a4e78184c591113e3bdfa736806bddd9ba099f::" providerId="AD" clId="Web-{19256A7F-E88B-8B14-A115-A59B739B2B9F}" dt="2022-08-19T08:21:45.869" v="92"/>
        <pc:sldMkLst>
          <pc:docMk/>
          <pc:sldMk cId="2101179942" sldId="286"/>
        </pc:sldMkLst>
        <pc:graphicFrameChg chg="mod modGraphic">
          <ac:chgData name="Guest User" userId="S::urn:spo:anon#393619d1f2b14d8e9f38dab687a4e78184c591113e3bdfa736806bddd9ba099f::" providerId="AD" clId="Web-{19256A7F-E88B-8B14-A115-A59B739B2B9F}" dt="2022-08-19T08:21:45.869" v="92"/>
          <ac:graphicFrameMkLst>
            <pc:docMk/>
            <pc:sldMk cId="2101179942" sldId="286"/>
            <ac:graphicFrameMk id="5" creationId="{076B0386-3F4A-8693-26D5-6FC563AC2C72}"/>
          </ac:graphicFrameMkLst>
        </pc:graphicFrameChg>
      </pc:sldChg>
      <pc:sldChg chg="addSp delSp modSp new">
        <pc:chgData name="Guest User" userId="S::urn:spo:anon#393619d1f2b14d8e9f38dab687a4e78184c591113e3bdfa736806bddd9ba099f::" providerId="AD" clId="Web-{19256A7F-E88B-8B14-A115-A59B739B2B9F}" dt="2022-08-19T07:47:39.016" v="13" actId="1076"/>
        <pc:sldMkLst>
          <pc:docMk/>
          <pc:sldMk cId="3152748718" sldId="291"/>
        </pc:sldMkLst>
        <pc:spChg chg="mod">
          <ac:chgData name="Guest User" userId="S::urn:spo:anon#393619d1f2b14d8e9f38dab687a4e78184c591113e3bdfa736806bddd9ba099f::" providerId="AD" clId="Web-{19256A7F-E88B-8B14-A115-A59B739B2B9F}" dt="2022-08-19T07:47:34.235" v="11" actId="20577"/>
          <ac:spMkLst>
            <pc:docMk/>
            <pc:sldMk cId="3152748718" sldId="291"/>
            <ac:spMk id="2" creationId="{23DE16A9-33BA-D6F7-EEE4-6E29429F9948}"/>
          </ac:spMkLst>
        </pc:spChg>
        <pc:spChg chg="del">
          <ac:chgData name="Guest User" userId="S::urn:spo:anon#393619d1f2b14d8e9f38dab687a4e78184c591113e3bdfa736806bddd9ba099f::" providerId="AD" clId="Web-{19256A7F-E88B-8B14-A115-A59B739B2B9F}" dt="2022-08-19T07:47:18.750" v="1"/>
          <ac:spMkLst>
            <pc:docMk/>
            <pc:sldMk cId="3152748718" sldId="291"/>
            <ac:spMk id="3" creationId="{AA4FD9B7-EB30-BDCC-789C-395884E9D35F}"/>
          </ac:spMkLst>
        </pc:spChg>
        <pc:picChg chg="add mod ord">
          <ac:chgData name="Guest User" userId="S::urn:spo:anon#393619d1f2b14d8e9f38dab687a4e78184c591113e3bdfa736806bddd9ba099f::" providerId="AD" clId="Web-{19256A7F-E88B-8B14-A115-A59B739B2B9F}" dt="2022-08-19T07:47:39.016" v="13" actId="1076"/>
          <ac:picMkLst>
            <pc:docMk/>
            <pc:sldMk cId="3152748718" sldId="291"/>
            <ac:picMk id="4" creationId="{1644971A-C787-BD56-8B4E-486A6DF70521}"/>
          </ac:picMkLst>
        </pc:picChg>
      </pc:sldChg>
      <pc:sldChg chg="addSp delSp modSp new">
        <pc:chgData name="Guest User" userId="S::urn:spo:anon#393619d1f2b14d8e9f38dab687a4e78184c591113e3bdfa736806bddd9ba099f::" providerId="AD" clId="Web-{19256A7F-E88B-8B14-A115-A59B739B2B9F}" dt="2022-08-19T08:13:10.452" v="72" actId="1076"/>
        <pc:sldMkLst>
          <pc:docMk/>
          <pc:sldMk cId="611224990" sldId="292"/>
        </pc:sldMkLst>
        <pc:spChg chg="mod">
          <ac:chgData name="Guest User" userId="S::urn:spo:anon#393619d1f2b14d8e9f38dab687a4e78184c591113e3bdfa736806bddd9ba099f::" providerId="AD" clId="Web-{19256A7F-E88B-8B14-A115-A59B739B2B9F}" dt="2022-08-19T08:11:04.325" v="39" actId="20577"/>
          <ac:spMkLst>
            <pc:docMk/>
            <pc:sldMk cId="611224990" sldId="292"/>
            <ac:spMk id="2" creationId="{8D3B637A-4840-426E-6A76-881E4F953DE7}"/>
          </ac:spMkLst>
        </pc:spChg>
        <pc:spChg chg="del">
          <ac:chgData name="Guest User" userId="S::urn:spo:anon#393619d1f2b14d8e9f38dab687a4e78184c591113e3bdfa736806bddd9ba099f::" providerId="AD" clId="Web-{19256A7F-E88B-8B14-A115-A59B739B2B9F}" dt="2022-08-19T08:06:12.804" v="22"/>
          <ac:spMkLst>
            <pc:docMk/>
            <pc:sldMk cId="611224990" sldId="292"/>
            <ac:spMk id="3" creationId="{5EAEE32C-EF99-66DA-3A23-73833FCDC1EE}"/>
          </ac:spMkLst>
        </pc:spChg>
        <pc:spChg chg="add del mod">
          <ac:chgData name="Guest User" userId="S::urn:spo:anon#393619d1f2b14d8e9f38dab687a4e78184c591113e3bdfa736806bddd9ba099f::" providerId="AD" clId="Web-{19256A7F-E88B-8B14-A115-A59B739B2B9F}" dt="2022-08-19T08:12:27.420" v="62"/>
          <ac:spMkLst>
            <pc:docMk/>
            <pc:sldMk cId="611224990" sldId="292"/>
            <ac:spMk id="13" creationId="{3C4DE4C0-C014-179F-73D7-83BA18AA71DD}"/>
          </ac:spMkLst>
        </pc:spChg>
        <pc:graphicFrameChg chg="add mod modGraphic">
          <ac:chgData name="Guest User" userId="S::urn:spo:anon#393619d1f2b14d8e9f38dab687a4e78184c591113e3bdfa736806bddd9ba099f::" providerId="AD" clId="Web-{19256A7F-E88B-8B14-A115-A59B739B2B9F}" dt="2022-08-19T08:13:05.562" v="70"/>
          <ac:graphicFrameMkLst>
            <pc:docMk/>
            <pc:sldMk cId="611224990" sldId="292"/>
            <ac:graphicFrameMk id="6" creationId="{E498214B-1F5C-547F-A64D-EAEF690B3A6C}"/>
          </ac:graphicFrameMkLst>
        </pc:graphicFrameChg>
        <pc:picChg chg="add del mod ord">
          <ac:chgData name="Guest User" userId="S::urn:spo:anon#393619d1f2b14d8e9f38dab687a4e78184c591113e3bdfa736806bddd9ba099f::" providerId="AD" clId="Web-{19256A7F-E88B-8B14-A115-A59B739B2B9F}" dt="2022-08-19T08:12:22.592" v="61"/>
          <ac:picMkLst>
            <pc:docMk/>
            <pc:sldMk cId="611224990" sldId="292"/>
            <ac:picMk id="4" creationId="{B08A02EA-71FE-9CCC-2B24-709EA5F6D189}"/>
          </ac:picMkLst>
        </pc:picChg>
        <pc:picChg chg="add mod">
          <ac:chgData name="Guest User" userId="S::urn:spo:anon#393619d1f2b14d8e9f38dab687a4e78184c591113e3bdfa736806bddd9ba099f::" providerId="AD" clId="Web-{19256A7F-E88B-8B14-A115-A59B739B2B9F}" dt="2022-08-19T08:13:10.452" v="72" actId="1076"/>
          <ac:picMkLst>
            <pc:docMk/>
            <pc:sldMk cId="611224990" sldId="292"/>
            <ac:picMk id="7" creationId="{0D43691E-12F9-C982-C142-9BA68DF0C416}"/>
          </ac:picMkLst>
        </pc:picChg>
        <pc:picChg chg="add mod">
          <ac:chgData name="Guest User" userId="S::urn:spo:anon#393619d1f2b14d8e9f38dab687a4e78184c591113e3bdfa736806bddd9ba099f::" providerId="AD" clId="Web-{19256A7F-E88B-8B14-A115-A59B739B2B9F}" dt="2022-08-19T08:12:42.202" v="65" actId="1076"/>
          <ac:picMkLst>
            <pc:docMk/>
            <pc:sldMk cId="611224990" sldId="292"/>
            <ac:picMk id="8" creationId="{A839145B-51E9-4A18-40AC-50732D6E1364}"/>
          </ac:picMkLst>
        </pc:picChg>
        <pc:picChg chg="add mod">
          <ac:chgData name="Guest User" userId="S::urn:spo:anon#393619d1f2b14d8e9f38dab687a4e78184c591113e3bdfa736806bddd9ba099f::" providerId="AD" clId="Web-{19256A7F-E88B-8B14-A115-A59B739B2B9F}" dt="2022-08-19T08:12:42.217" v="66" actId="1076"/>
          <ac:picMkLst>
            <pc:docMk/>
            <pc:sldMk cId="611224990" sldId="292"/>
            <ac:picMk id="9" creationId="{1BBD5664-4739-203A-49AE-3171E0DECB4F}"/>
          </ac:picMkLst>
        </pc:picChg>
        <pc:picChg chg="add mod">
          <ac:chgData name="Guest User" userId="S::urn:spo:anon#393619d1f2b14d8e9f38dab687a4e78184c591113e3bdfa736806bddd9ba099f::" providerId="AD" clId="Web-{19256A7F-E88B-8B14-A115-A59B739B2B9F}" dt="2022-08-19T08:12:42.217" v="67" actId="1076"/>
          <ac:picMkLst>
            <pc:docMk/>
            <pc:sldMk cId="611224990" sldId="292"/>
            <ac:picMk id="10" creationId="{E791AA4D-974B-7B0D-98F1-5CF98612E027}"/>
          </ac:picMkLst>
        </pc:picChg>
        <pc:picChg chg="add mod">
          <ac:chgData name="Guest User" userId="S::urn:spo:anon#393619d1f2b14d8e9f38dab687a4e78184c591113e3bdfa736806bddd9ba099f::" providerId="AD" clId="Web-{19256A7F-E88B-8B14-A115-A59B739B2B9F}" dt="2022-08-19T08:12:42.233" v="68" actId="1076"/>
          <ac:picMkLst>
            <pc:docMk/>
            <pc:sldMk cId="611224990" sldId="292"/>
            <ac:picMk id="11" creationId="{DCBAA030-08C4-709C-1F77-6902236104BE}"/>
          </ac:picMkLst>
        </pc:picChg>
      </pc:sldChg>
    </pc:docChg>
  </pc:docChgLst>
  <pc:docChgLst>
    <pc:chgData name="SHOFYAN" userId="S::shofyan@binus.ac.id::349c5085-7786-44af-8ac5-3f4426ef5f12" providerId="AD" clId="Web-{0C4C1121-2255-1289-CF4F-BDBA373400DE}"/>
    <pc:docChg chg="modSld">
      <pc:chgData name="SHOFYAN" userId="S::shofyan@binus.ac.id::349c5085-7786-44af-8ac5-3f4426ef5f12" providerId="AD" clId="Web-{0C4C1121-2255-1289-CF4F-BDBA373400DE}" dt="2022-08-18T13:58:08.881" v="11"/>
      <pc:docMkLst>
        <pc:docMk/>
      </pc:docMkLst>
      <pc:sldChg chg="addSp modSp">
        <pc:chgData name="SHOFYAN" userId="S::shofyan@binus.ac.id::349c5085-7786-44af-8ac5-3f4426ef5f12" providerId="AD" clId="Web-{0C4C1121-2255-1289-CF4F-BDBA373400DE}" dt="2022-08-18T13:49:44.581" v="8" actId="1076"/>
        <pc:sldMkLst>
          <pc:docMk/>
          <pc:sldMk cId="411529911" sldId="281"/>
        </pc:sldMkLst>
        <pc:picChg chg="add mod modCrop">
          <ac:chgData name="SHOFYAN" userId="S::shofyan@binus.ac.id::349c5085-7786-44af-8ac5-3f4426ef5f12" providerId="AD" clId="Web-{0C4C1121-2255-1289-CF4F-BDBA373400DE}" dt="2022-08-18T13:48:45.672" v="6" actId="1076"/>
          <ac:picMkLst>
            <pc:docMk/>
            <pc:sldMk cId="411529911" sldId="281"/>
            <ac:picMk id="3" creationId="{8AE91893-DF6B-B0CB-24D7-28A0BA230084}"/>
          </ac:picMkLst>
        </pc:picChg>
        <pc:picChg chg="add mod">
          <ac:chgData name="SHOFYAN" userId="S::shofyan@binus.ac.id::349c5085-7786-44af-8ac5-3f4426ef5f12" providerId="AD" clId="Web-{0C4C1121-2255-1289-CF4F-BDBA373400DE}" dt="2022-08-18T13:49:44.581" v="8" actId="1076"/>
          <ac:picMkLst>
            <pc:docMk/>
            <pc:sldMk cId="411529911" sldId="281"/>
            <ac:picMk id="4" creationId="{0BC34439-312C-ADDC-BDEE-8BA88DAA7A54}"/>
          </ac:picMkLst>
        </pc:picChg>
      </pc:sldChg>
      <pc:sldChg chg="addSp modSp mod setBg">
        <pc:chgData name="SHOFYAN" userId="S::shofyan@binus.ac.id::349c5085-7786-44af-8ac5-3f4426ef5f12" providerId="AD" clId="Web-{0C4C1121-2255-1289-CF4F-BDBA373400DE}" dt="2022-08-18T13:58:03.771" v="10"/>
        <pc:sldMkLst>
          <pc:docMk/>
          <pc:sldMk cId="188700851" sldId="288"/>
        </pc:sldMkLst>
        <pc:spChg chg="mod">
          <ac:chgData name="SHOFYAN" userId="S::shofyan@binus.ac.id::349c5085-7786-44af-8ac5-3f4426ef5f12" providerId="AD" clId="Web-{0C4C1121-2255-1289-CF4F-BDBA373400DE}" dt="2022-08-18T13:58:03.771" v="10"/>
          <ac:spMkLst>
            <pc:docMk/>
            <pc:sldMk cId="188700851" sldId="288"/>
            <ac:spMk id="2" creationId="{0D338D94-18E1-54BE-7217-B28C446D3D04}"/>
          </ac:spMkLst>
        </pc:spChg>
        <pc:spChg chg="mod">
          <ac:chgData name="SHOFYAN" userId="S::shofyan@binus.ac.id::349c5085-7786-44af-8ac5-3f4426ef5f12" providerId="AD" clId="Web-{0C4C1121-2255-1289-CF4F-BDBA373400DE}" dt="2022-08-18T13:58:03.771" v="10"/>
          <ac:spMkLst>
            <pc:docMk/>
            <pc:sldMk cId="188700851" sldId="288"/>
            <ac:spMk id="3" creationId="{570DBB27-7A80-4748-F84C-417EA25C22BC}"/>
          </ac:spMkLst>
        </pc:spChg>
        <pc:spChg chg="add">
          <ac:chgData name="SHOFYAN" userId="S::shofyan@binus.ac.id::349c5085-7786-44af-8ac5-3f4426ef5f12" providerId="AD" clId="Web-{0C4C1121-2255-1289-CF4F-BDBA373400DE}" dt="2022-08-18T13:58:03.771" v="10"/>
          <ac:spMkLst>
            <pc:docMk/>
            <pc:sldMk cId="188700851" sldId="288"/>
            <ac:spMk id="10" creationId="{CEB41C5C-0F34-4DDA-9D7C-5E717F35F60C}"/>
          </ac:spMkLst>
        </pc:spChg>
        <pc:picChg chg="mod ord">
          <ac:chgData name="SHOFYAN" userId="S::shofyan@binus.ac.id::349c5085-7786-44af-8ac5-3f4426ef5f12" providerId="AD" clId="Web-{0C4C1121-2255-1289-CF4F-BDBA373400DE}" dt="2022-08-18T13:58:03.771" v="10"/>
          <ac:picMkLst>
            <pc:docMk/>
            <pc:sldMk cId="188700851" sldId="288"/>
            <ac:picMk id="5" creationId="{BEAA5118-1C8C-D9D7-244A-492172C69C3E}"/>
          </ac:picMkLst>
        </pc:picChg>
        <pc:cxnChg chg="add">
          <ac:chgData name="SHOFYAN" userId="S::shofyan@binus.ac.id::349c5085-7786-44af-8ac5-3f4426ef5f12" providerId="AD" clId="Web-{0C4C1121-2255-1289-CF4F-BDBA373400DE}" dt="2022-08-18T13:58:03.771" v="10"/>
          <ac:cxnSpMkLst>
            <pc:docMk/>
            <pc:sldMk cId="188700851" sldId="288"/>
            <ac:cxnSpMk id="12" creationId="{57E1E5E6-F385-4E9C-B201-BA5BDE5CAD52}"/>
          </ac:cxnSpMkLst>
        </pc:cxnChg>
      </pc:sldChg>
      <pc:sldChg chg="addSp modSp mod setBg">
        <pc:chgData name="SHOFYAN" userId="S::shofyan@binus.ac.id::349c5085-7786-44af-8ac5-3f4426ef5f12" providerId="AD" clId="Web-{0C4C1121-2255-1289-CF4F-BDBA373400DE}" dt="2022-08-18T13:58:08.881" v="11"/>
        <pc:sldMkLst>
          <pc:docMk/>
          <pc:sldMk cId="2184844754" sldId="289"/>
        </pc:sldMkLst>
        <pc:spChg chg="mod">
          <ac:chgData name="SHOFYAN" userId="S::shofyan@binus.ac.id::349c5085-7786-44af-8ac5-3f4426ef5f12" providerId="AD" clId="Web-{0C4C1121-2255-1289-CF4F-BDBA373400DE}" dt="2022-08-18T13:58:08.881" v="11"/>
          <ac:spMkLst>
            <pc:docMk/>
            <pc:sldMk cId="2184844754" sldId="289"/>
            <ac:spMk id="2" creationId="{FEAC378B-97D8-57D7-05C5-735DF0D2B176}"/>
          </ac:spMkLst>
        </pc:spChg>
        <pc:spChg chg="mod">
          <ac:chgData name="SHOFYAN" userId="S::shofyan@binus.ac.id::349c5085-7786-44af-8ac5-3f4426ef5f12" providerId="AD" clId="Web-{0C4C1121-2255-1289-CF4F-BDBA373400DE}" dt="2022-08-18T13:58:08.881" v="11"/>
          <ac:spMkLst>
            <pc:docMk/>
            <pc:sldMk cId="2184844754" sldId="289"/>
            <ac:spMk id="4" creationId="{C9EB2E88-4649-3407-BB8A-67F43737539F}"/>
          </ac:spMkLst>
        </pc:spChg>
        <pc:spChg chg="add">
          <ac:chgData name="SHOFYAN" userId="S::shofyan@binus.ac.id::349c5085-7786-44af-8ac5-3f4426ef5f12" providerId="AD" clId="Web-{0C4C1121-2255-1289-CF4F-BDBA373400DE}" dt="2022-08-18T13:58:08.881" v="11"/>
          <ac:spMkLst>
            <pc:docMk/>
            <pc:sldMk cId="2184844754" sldId="289"/>
            <ac:spMk id="9" creationId="{CEB41C5C-0F34-4DDA-9D7C-5E717F35F60C}"/>
          </ac:spMkLst>
        </pc:spChg>
        <pc:picChg chg="mod ord">
          <ac:chgData name="SHOFYAN" userId="S::shofyan@binus.ac.id::349c5085-7786-44af-8ac5-3f4426ef5f12" providerId="AD" clId="Web-{0C4C1121-2255-1289-CF4F-BDBA373400DE}" dt="2022-08-18T13:58:08.881" v="11"/>
          <ac:picMkLst>
            <pc:docMk/>
            <pc:sldMk cId="2184844754" sldId="289"/>
            <ac:picMk id="3" creationId="{15A89754-DDBF-19A5-5169-587BCACB9130}"/>
          </ac:picMkLst>
        </pc:picChg>
        <pc:cxnChg chg="add">
          <ac:chgData name="SHOFYAN" userId="S::shofyan@binus.ac.id::349c5085-7786-44af-8ac5-3f4426ef5f12" providerId="AD" clId="Web-{0C4C1121-2255-1289-CF4F-BDBA373400DE}" dt="2022-08-18T13:58:08.881" v="11"/>
          <ac:cxnSpMkLst>
            <pc:docMk/>
            <pc:sldMk cId="2184844754" sldId="289"/>
            <ac:cxnSpMk id="11" creationId="{57E1E5E6-F385-4E9C-B201-BA5BDE5CAD52}"/>
          </ac:cxnSpMkLst>
        </pc:cxnChg>
      </pc:sldChg>
      <pc:sldChg chg="addSp modSp mod setBg">
        <pc:chgData name="SHOFYAN" userId="S::shofyan@binus.ac.id::349c5085-7786-44af-8ac5-3f4426ef5f12" providerId="AD" clId="Web-{0C4C1121-2255-1289-CF4F-BDBA373400DE}" dt="2022-08-18T13:57:50.302" v="9"/>
        <pc:sldMkLst>
          <pc:docMk/>
          <pc:sldMk cId="1328735135" sldId="290"/>
        </pc:sldMkLst>
        <pc:spChg chg="mod">
          <ac:chgData name="SHOFYAN" userId="S::shofyan@binus.ac.id::349c5085-7786-44af-8ac5-3f4426ef5f12" providerId="AD" clId="Web-{0C4C1121-2255-1289-CF4F-BDBA373400DE}" dt="2022-08-18T13:57:50.302" v="9"/>
          <ac:spMkLst>
            <pc:docMk/>
            <pc:sldMk cId="1328735135" sldId="290"/>
            <ac:spMk id="2" creationId="{FF056077-F1DA-5224-DD07-B2CEC3689E4A}"/>
          </ac:spMkLst>
        </pc:spChg>
        <pc:spChg chg="add">
          <ac:chgData name="SHOFYAN" userId="S::shofyan@binus.ac.id::349c5085-7786-44af-8ac5-3f4426ef5f12" providerId="AD" clId="Web-{0C4C1121-2255-1289-CF4F-BDBA373400DE}" dt="2022-08-18T13:57:50.302" v="9"/>
          <ac:spMkLst>
            <pc:docMk/>
            <pc:sldMk cId="1328735135" sldId="290"/>
            <ac:spMk id="9" creationId="{AB45A142-4255-493C-8284-5D566C121B10}"/>
          </ac:spMkLst>
        </pc:spChg>
        <pc:picChg chg="mod">
          <ac:chgData name="SHOFYAN" userId="S::shofyan@binus.ac.id::349c5085-7786-44af-8ac5-3f4426ef5f12" providerId="AD" clId="Web-{0C4C1121-2255-1289-CF4F-BDBA373400DE}" dt="2022-08-18T13:57:50.302" v="9"/>
          <ac:picMkLst>
            <pc:docMk/>
            <pc:sldMk cId="1328735135" sldId="290"/>
            <ac:picMk id="4" creationId="{E038718D-EC5F-0347-2F30-956971C48DF8}"/>
          </ac:picMkLst>
        </pc:picChg>
        <pc:cxnChg chg="add">
          <ac:chgData name="SHOFYAN" userId="S::shofyan@binus.ac.id::349c5085-7786-44af-8ac5-3f4426ef5f12" providerId="AD" clId="Web-{0C4C1121-2255-1289-CF4F-BDBA373400DE}" dt="2022-08-18T13:57:50.302" v="9"/>
          <ac:cxnSpMkLst>
            <pc:docMk/>
            <pc:sldMk cId="1328735135" sldId="290"/>
            <ac:cxnSpMk id="11" creationId="{38FB9660-F42F-4313-BBC4-47C007FE484C}"/>
          </ac:cxnSpMkLst>
        </pc:cxnChg>
      </pc:sldChg>
    </pc:docChg>
  </pc:docChgLst>
  <pc:docChgLst>
    <pc:chgData name="Guest User" userId="S::urn:spo:anon#393619d1f2b14d8e9f38dab687a4e78184c591113e3bdfa736806bddd9ba099f::" providerId="AD" clId="Web-{6B060A45-E568-C614-E6EA-EA114366F12D}"/>
    <pc:docChg chg="addSld delSld modSld">
      <pc:chgData name="Guest User" userId="S::urn:spo:anon#393619d1f2b14d8e9f38dab687a4e78184c591113e3bdfa736806bddd9ba099f::" providerId="AD" clId="Web-{6B060A45-E568-C614-E6EA-EA114366F12D}" dt="2022-08-19T02:40:30.360" v="102"/>
      <pc:docMkLst>
        <pc:docMk/>
      </pc:docMkLst>
      <pc:sldChg chg="addSp modSp">
        <pc:chgData name="Guest User" userId="S::urn:spo:anon#393619d1f2b14d8e9f38dab687a4e78184c591113e3bdfa736806bddd9ba099f::" providerId="AD" clId="Web-{6B060A45-E568-C614-E6EA-EA114366F12D}" dt="2022-08-19T02:39:43.874" v="101" actId="1076"/>
        <pc:sldMkLst>
          <pc:docMk/>
          <pc:sldMk cId="396056648" sldId="262"/>
        </pc:sldMkLst>
        <pc:picChg chg="add mod modCrop">
          <ac:chgData name="Guest User" userId="S::urn:spo:anon#393619d1f2b14d8e9f38dab687a4e78184c591113e3bdfa736806bddd9ba099f::" providerId="AD" clId="Web-{6B060A45-E568-C614-E6EA-EA114366F12D}" dt="2022-08-19T02:39:43.874" v="101" actId="1076"/>
          <ac:picMkLst>
            <pc:docMk/>
            <pc:sldMk cId="396056648" sldId="262"/>
            <ac:picMk id="3" creationId="{E15DCC0C-558C-AC89-586C-1F2F0DCFD037}"/>
          </ac:picMkLst>
        </pc:picChg>
        <pc:picChg chg="mod">
          <ac:chgData name="Guest User" userId="S::urn:spo:anon#393619d1f2b14d8e9f38dab687a4e78184c591113e3bdfa736806bddd9ba099f::" providerId="AD" clId="Web-{6B060A45-E568-C614-E6EA-EA114366F12D}" dt="2022-08-19T02:38:43.732" v="93" actId="1076"/>
          <ac:picMkLst>
            <pc:docMk/>
            <pc:sldMk cId="396056648" sldId="262"/>
            <ac:picMk id="5" creationId="{FF54C44F-ADC2-F2B7-5F81-EC6CD8632A33}"/>
          </ac:picMkLst>
        </pc:picChg>
      </pc:sldChg>
      <pc:sldChg chg="addSp modSp">
        <pc:chgData name="Guest User" userId="S::urn:spo:anon#393619d1f2b14d8e9f38dab687a4e78184c591113e3bdfa736806bddd9ba099f::" providerId="AD" clId="Web-{6B060A45-E568-C614-E6EA-EA114366F12D}" dt="2022-08-19T02:37:19.089" v="91" actId="1076"/>
        <pc:sldMkLst>
          <pc:docMk/>
          <pc:sldMk cId="173611715" sldId="279"/>
        </pc:sldMkLst>
        <pc:spChg chg="mod">
          <ac:chgData name="Guest User" userId="S::urn:spo:anon#393619d1f2b14d8e9f38dab687a4e78184c591113e3bdfa736806bddd9ba099f::" providerId="AD" clId="Web-{6B060A45-E568-C614-E6EA-EA114366F12D}" dt="2022-08-19T02:32:07.894" v="7" actId="14100"/>
          <ac:spMkLst>
            <pc:docMk/>
            <pc:sldMk cId="173611715" sldId="279"/>
            <ac:spMk id="3" creationId="{5EAA0891-7545-6C3D-C777-2ED94131799C}"/>
          </ac:spMkLst>
        </pc:spChg>
        <pc:spChg chg="add mod">
          <ac:chgData name="Guest User" userId="S::urn:spo:anon#393619d1f2b14d8e9f38dab687a4e78184c591113e3bdfa736806bddd9ba099f::" providerId="AD" clId="Web-{6B060A45-E568-C614-E6EA-EA114366F12D}" dt="2022-08-19T02:37:13.433" v="90" actId="20577"/>
          <ac:spMkLst>
            <pc:docMk/>
            <pc:sldMk cId="173611715" sldId="279"/>
            <ac:spMk id="5" creationId="{85675F16-09A2-B4B6-FA9D-4AF608EE43C8}"/>
          </ac:spMkLst>
        </pc:spChg>
        <pc:picChg chg="add mod">
          <ac:chgData name="Guest User" userId="S::urn:spo:anon#393619d1f2b14d8e9f38dab687a4e78184c591113e3bdfa736806bddd9ba099f::" providerId="AD" clId="Web-{6B060A45-E568-C614-E6EA-EA114366F12D}" dt="2022-08-19T02:37:19.089" v="91" actId="1076"/>
          <ac:picMkLst>
            <pc:docMk/>
            <pc:sldMk cId="173611715" sldId="279"/>
            <ac:picMk id="4" creationId="{0F1D2C84-7FA2-4DD9-E477-AFD5E097B6B7}"/>
          </ac:picMkLst>
        </pc:picChg>
      </pc:sldChg>
      <pc:sldChg chg="modSp">
        <pc:chgData name="Guest User" userId="S::urn:spo:anon#393619d1f2b14d8e9f38dab687a4e78184c591113e3bdfa736806bddd9ba099f::" providerId="AD" clId="Web-{6B060A45-E568-C614-E6EA-EA114366F12D}" dt="2022-08-19T02:28:39.623" v="1" actId="1076"/>
        <pc:sldMkLst>
          <pc:docMk/>
          <pc:sldMk cId="554626860" sldId="287"/>
        </pc:sldMkLst>
        <pc:picChg chg="mod">
          <ac:chgData name="Guest User" userId="S::urn:spo:anon#393619d1f2b14d8e9f38dab687a4e78184c591113e3bdfa736806bddd9ba099f::" providerId="AD" clId="Web-{6B060A45-E568-C614-E6EA-EA114366F12D}" dt="2022-08-19T02:28:39.623" v="1" actId="1076"/>
          <ac:picMkLst>
            <pc:docMk/>
            <pc:sldMk cId="554626860" sldId="287"/>
            <ac:picMk id="4" creationId="{53EE8A34-855A-09F2-0E2F-C83A2C461F42}"/>
          </ac:picMkLst>
        </pc:picChg>
      </pc:sldChg>
      <pc:sldChg chg="new del">
        <pc:chgData name="Guest User" userId="S::urn:spo:anon#393619d1f2b14d8e9f38dab687a4e78184c591113e3bdfa736806bddd9ba099f::" providerId="AD" clId="Web-{6B060A45-E568-C614-E6EA-EA114366F12D}" dt="2022-08-19T02:40:30.360" v="102"/>
        <pc:sldMkLst>
          <pc:docMk/>
          <pc:sldMk cId="2433958967" sldId="291"/>
        </pc:sldMkLst>
      </pc:sldChg>
    </pc:docChg>
  </pc:docChgLst>
</pc:chgInfo>
</file>

<file path=ppt/comments/modernComment_120_B3F58B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1FE48C-A65A-4769-B726-0CF0804D516E}" authorId="{0DEECC45-F66C-B7D4-66F2-FB280B3E9F45}" created="2022-08-18T10:44:28.359">
    <pc:sldMkLst xmlns:pc="http://schemas.microsoft.com/office/powerpoint/2013/main/command">
      <pc:docMk/>
      <pc:sldMk cId="188700851" sldId="288"/>
    </pc:sldMkLst>
    <p188:txBody>
      <a:bodyPr/>
      <a:lstStyle/>
      <a:p>
        <a:r>
          <a:rPr lang="en-US"/>
          <a:t>Daftar Pustaka : 
Kaliraman, A. (2016). SPEECH ENHANCEMENT USING END POINT DETECTION AND SUB-SPACE METHOD. https://doi.org/10.13140/RG.2.2.15273.19044
 </a:t>
        </a:r>
      </a:p>
    </p188:txBody>
  </p188:cm>
</p188:cmLst>
</file>

<file path=ppt/comments/modernComment_121_823A15D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08653F-EB7B-47FE-9752-7636C6868F38}" authorId="{0DEECC45-F66C-B7D4-66F2-FB280B3E9F45}" created="2022-08-18T12:14:03.998">
    <pc:sldMkLst xmlns:pc="http://schemas.microsoft.com/office/powerpoint/2013/main/command">
      <pc:docMk/>
      <pc:sldMk cId="2184844754" sldId="289"/>
    </pc:sldMkLst>
    <p188:txBody>
      <a:bodyPr/>
      <a:lstStyle/>
      <a:p>
        <a:r>
          <a:rPr lang="en-US"/>
          <a:t>Berikut adalah daftar pustaka nya : 
Patil, P. v, &amp; Mane, V. A. (n.d.). Speech Enhancement by using Ideal Binary Mask. International Journal of Engineering and Techniques, 3. http://www.ijetjournal.org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20_B3F58B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21_823A15D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eess?searchtype=author&amp;query=Wu%2C+J" TargetMode="External"/><Relationship Id="rId13" Type="http://schemas.openxmlformats.org/officeDocument/2006/relationships/hyperlink" Target="https://arxiv.org/search/cs?searchtype=author&amp;query=Zhang%2C+X" TargetMode="External"/><Relationship Id="rId3" Type="http://schemas.openxmlformats.org/officeDocument/2006/relationships/hyperlink" Target="https://arxiv.org/search/eess?searchtype=author&amp;query=Liu%2C+Y" TargetMode="External"/><Relationship Id="rId7" Type="http://schemas.openxmlformats.org/officeDocument/2006/relationships/hyperlink" Target="https://arxiv.org/search/eess?searchtype=author&amp;query=Fu%2C+Y" TargetMode="External"/><Relationship Id="rId12" Type="http://schemas.openxmlformats.org/officeDocument/2006/relationships/hyperlink" Target="https://arxiv.org/search/cs?searchtype=author&amp;query=Zhang%2C+H" TargetMode="External"/><Relationship Id="rId2" Type="http://schemas.openxmlformats.org/officeDocument/2006/relationships/hyperlink" Target="https://arxiv.org/search/eess?searchtype=author&amp;query=Hu%2C+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search/eess?searchtype=author&amp;query=Zhang%2C+S" TargetMode="External"/><Relationship Id="rId11" Type="http://schemas.openxmlformats.org/officeDocument/2006/relationships/hyperlink" Target="https://arxiv.org/search/cs?searchtype=author&amp;query=Li%2C+J" TargetMode="External"/><Relationship Id="rId5" Type="http://schemas.openxmlformats.org/officeDocument/2006/relationships/hyperlink" Target="https://arxiv.org/search/eess?searchtype=author&amp;query=Xing%2C+M" TargetMode="External"/><Relationship Id="rId10" Type="http://schemas.openxmlformats.org/officeDocument/2006/relationships/hyperlink" Target="https://arxiv.org/search/eess?searchtype=author&amp;query=Xie%2C+L" TargetMode="External"/><Relationship Id="rId4" Type="http://schemas.openxmlformats.org/officeDocument/2006/relationships/hyperlink" Target="https://arxiv.org/search/eess?searchtype=author&amp;query=Lv%2C+S" TargetMode="External"/><Relationship Id="rId9" Type="http://schemas.openxmlformats.org/officeDocument/2006/relationships/hyperlink" Target="https://arxiv.org/search/eess?searchtype=author&amp;query=Zhang%2C+B" TargetMode="External"/><Relationship Id="rId14" Type="http://schemas.openxmlformats.org/officeDocument/2006/relationships/hyperlink" Target="https://arxiv.org/search/cs?searchtype=author&amp;query=Li%2C+C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bcindonesia.com/tech/20220513130004-37-338812/enggan-balik-ke-kantor-ini-daftar-startup-yang-wfa-permane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7634" y="936509"/>
            <a:ext cx="9144000" cy="1040161"/>
          </a:xfrm>
        </p:spPr>
        <p:txBody>
          <a:bodyPr>
            <a:normAutofit fontScale="90000"/>
          </a:bodyPr>
          <a:lstStyle/>
          <a:p>
            <a:r>
              <a:rPr lang="en-ID" sz="2400" b="1" err="1">
                <a:ea typeface="+mj-lt"/>
                <a:cs typeface="+mj-lt"/>
              </a:rPr>
              <a:t>Pendekatan</a:t>
            </a:r>
            <a:r>
              <a:rPr lang="en-ID" sz="2400" b="1" i="1">
                <a:ea typeface="+mj-lt"/>
                <a:cs typeface="+mj-lt"/>
              </a:rPr>
              <a:t> Deep learning attentive recurrent network</a:t>
            </a:r>
            <a:r>
              <a:rPr lang="en-ID" sz="2400" b="1">
                <a:ea typeface="+mj-lt"/>
                <a:cs typeface="+mj-lt"/>
              </a:rPr>
              <a:t> </a:t>
            </a:r>
            <a:r>
              <a:rPr lang="en-ID" sz="2400" b="1" err="1">
                <a:ea typeface="+mj-lt"/>
                <a:cs typeface="+mj-lt"/>
              </a:rPr>
              <a:t>dengan</a:t>
            </a:r>
            <a:r>
              <a:rPr lang="en-ID" sz="2400" b="1">
                <a:ea typeface="+mj-lt"/>
                <a:cs typeface="+mj-lt"/>
              </a:rPr>
              <a:t> </a:t>
            </a:r>
            <a:r>
              <a:rPr lang="en-ID" sz="2400" b="1" i="1">
                <a:ea typeface="+mj-lt"/>
                <a:cs typeface="+mj-lt"/>
              </a:rPr>
              <a:t>model compression</a:t>
            </a:r>
            <a:r>
              <a:rPr lang="en-ID" sz="2400" b="1">
                <a:ea typeface="+mj-lt"/>
                <a:cs typeface="+mj-lt"/>
              </a:rPr>
              <a:t> dan </a:t>
            </a:r>
            <a:r>
              <a:rPr lang="en-ID" sz="2400" b="1" i="1">
                <a:ea typeface="+mj-lt"/>
                <a:cs typeface="+mj-lt"/>
              </a:rPr>
              <a:t>quantization </a:t>
            </a:r>
            <a:r>
              <a:rPr lang="en-ID" sz="2400" b="1" err="1">
                <a:ea typeface="+mj-lt"/>
                <a:cs typeface="+mj-lt"/>
              </a:rPr>
              <a:t>untuk</a:t>
            </a:r>
            <a:r>
              <a:rPr lang="en-ID" sz="2400" b="1" i="1">
                <a:ea typeface="+mj-lt"/>
                <a:cs typeface="+mj-lt"/>
              </a:rPr>
              <a:t> </a:t>
            </a:r>
            <a:r>
              <a:rPr lang="en-ID" sz="2400" b="1" err="1">
                <a:ea typeface="+mj-lt"/>
                <a:cs typeface="+mj-lt"/>
              </a:rPr>
              <a:t>mengurangi</a:t>
            </a:r>
            <a:r>
              <a:rPr lang="en-ID" sz="2400" b="1">
                <a:ea typeface="+mj-lt"/>
                <a:cs typeface="+mj-lt"/>
              </a:rPr>
              <a:t> </a:t>
            </a:r>
            <a:r>
              <a:rPr lang="en-ID" sz="2400" b="1" err="1">
                <a:ea typeface="+mj-lt"/>
                <a:cs typeface="+mj-lt"/>
              </a:rPr>
              <a:t>kebisingan</a:t>
            </a:r>
            <a:r>
              <a:rPr lang="en-ID" sz="2400" b="1">
                <a:ea typeface="+mj-lt"/>
                <a:cs typeface="+mj-lt"/>
              </a:rPr>
              <a:t> agar </a:t>
            </a:r>
            <a:r>
              <a:rPr lang="en-ID" sz="2400" b="1" err="1">
                <a:ea typeface="+mj-lt"/>
                <a:cs typeface="+mj-lt"/>
              </a:rPr>
              <a:t>meningkatkan</a:t>
            </a:r>
            <a:r>
              <a:rPr lang="en-ID" sz="2400" b="1">
                <a:ea typeface="+mj-lt"/>
                <a:cs typeface="+mj-lt"/>
              </a:rPr>
              <a:t> </a:t>
            </a:r>
            <a:r>
              <a:rPr lang="en-ID" sz="2400" b="1" err="1">
                <a:ea typeface="+mj-lt"/>
                <a:cs typeface="+mj-lt"/>
              </a:rPr>
              <a:t>kejelasan</a:t>
            </a:r>
            <a:r>
              <a:rPr lang="en-ID" sz="2400" b="1">
                <a:ea typeface="+mj-lt"/>
                <a:cs typeface="+mj-lt"/>
              </a:rPr>
              <a:t> </a:t>
            </a:r>
            <a:r>
              <a:rPr lang="en-ID" sz="2400" b="1" err="1">
                <a:ea typeface="+mj-lt"/>
                <a:cs typeface="+mj-lt"/>
              </a:rPr>
              <a:t>suara</a:t>
            </a:r>
            <a:r>
              <a:rPr lang="en-ID" sz="2400" b="1">
                <a:ea typeface="+mj-lt"/>
                <a:cs typeface="+mj-lt"/>
              </a:rPr>
              <a:t> </a:t>
            </a:r>
            <a:r>
              <a:rPr lang="en-ID" sz="2400" b="1" err="1">
                <a:ea typeface="+mj-lt"/>
                <a:cs typeface="+mj-lt"/>
              </a:rPr>
              <a:t>manusia</a:t>
            </a:r>
            <a:endParaRPr lang="en-US" sz="2400">
              <a:ea typeface="+mj-lt"/>
              <a:cs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7536" y="4958770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Shofyan</a:t>
            </a:r>
          </a:p>
          <a:p>
            <a:r>
              <a:rPr lang="en-ID" i="1">
                <a:ea typeface="+mn-lt"/>
                <a:cs typeface="+mn-lt"/>
              </a:rPr>
              <a:t>2001847780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FF1A97-3C0E-53BD-4092-9E766521D7C1}"/>
              </a:ext>
            </a:extLst>
          </p:cNvPr>
          <p:cNvSpPr txBox="1">
            <a:spLocks/>
          </p:cNvSpPr>
          <p:nvPr/>
        </p:nvSpPr>
        <p:spPr>
          <a:xfrm>
            <a:off x="1574180" y="2984617"/>
            <a:ext cx="9144000" cy="10401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2400">
                <a:ea typeface="+mj-lt"/>
                <a:cs typeface="+mj-lt"/>
              </a:rPr>
              <a:t>DEEP LEARNING APPROACH ATTENTIVE RECURRENT NETWORK WITH MODEL COMPRESSION DAN QUANTIZATION FOR SPEECH ENHANCEMENT </a:t>
            </a:r>
            <a:endParaRPr lang="en-US"/>
          </a:p>
          <a:p>
            <a:endParaRPr lang="en-ID" sz="2400" b="1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38D94-18E1-54BE-7217-B28C446D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Ilustrasi Mengenai Subspace Algorithm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0DBB27-7A80-4748-F84C-417EA25C22BC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(Kaliraman, 2016) 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BEAA5118-1C8C-D9D7-244A-492172C69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716" y="1825800"/>
            <a:ext cx="6596652" cy="305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08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09DF5-3FFC-ADE9-42EE-1F05936A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4. </a:t>
            </a:r>
            <a:r>
              <a:rPr lang="en-US"/>
              <a:t>Binary Mask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4BEEC-6888-954F-A9A0-286E0CAA1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D">
                <a:ea typeface="+mn-lt"/>
                <a:cs typeface="+mn-lt"/>
              </a:rPr>
              <a:t>Metode </a:t>
            </a:r>
            <a:r>
              <a:rPr lang="en-ID" err="1">
                <a:ea typeface="+mn-lt"/>
                <a:cs typeface="+mn-lt"/>
              </a:rPr>
              <a:t>keempat</a:t>
            </a:r>
            <a:r>
              <a:rPr lang="en-ID">
                <a:ea typeface="+mn-lt"/>
                <a:cs typeface="+mn-lt"/>
              </a:rPr>
              <a:t> yang </a:t>
            </a:r>
            <a:r>
              <a:rPr lang="en-ID" err="1">
                <a:ea typeface="+mn-lt"/>
                <a:cs typeface="+mn-lt"/>
              </a:rPr>
              <a:t>dapat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digunakan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adalah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metode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i="1">
                <a:ea typeface="+mn-lt"/>
                <a:cs typeface="+mn-lt"/>
              </a:rPr>
              <a:t>binary mask algorithm</a:t>
            </a:r>
            <a:r>
              <a:rPr lang="en-ID">
                <a:ea typeface="+mn-lt"/>
                <a:cs typeface="+mn-lt"/>
              </a:rPr>
              <a:t>. </a:t>
            </a:r>
            <a:r>
              <a:rPr lang="en-ID" i="1">
                <a:ea typeface="+mn-lt"/>
                <a:cs typeface="+mn-lt"/>
              </a:rPr>
              <a:t>Binary mask algorithm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dapat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didefinisikan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sebagai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algoritma</a:t>
            </a:r>
            <a:r>
              <a:rPr lang="en-ID">
                <a:ea typeface="+mn-lt"/>
                <a:cs typeface="+mn-lt"/>
              </a:rPr>
              <a:t> yang </a:t>
            </a:r>
            <a:r>
              <a:rPr lang="en-ID" err="1">
                <a:ea typeface="+mn-lt"/>
                <a:cs typeface="+mn-lt"/>
              </a:rPr>
              <a:t>mengidentifikasi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antara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sinyal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suara</a:t>
            </a:r>
            <a:r>
              <a:rPr lang="en-ID">
                <a:ea typeface="+mn-lt"/>
                <a:cs typeface="+mn-lt"/>
              </a:rPr>
              <a:t> dan </a:t>
            </a:r>
            <a:r>
              <a:rPr lang="en-ID" i="1">
                <a:ea typeface="+mn-lt"/>
                <a:cs typeface="+mn-lt"/>
              </a:rPr>
              <a:t>noise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berdasarkan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perbandingan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antara</a:t>
            </a:r>
            <a:r>
              <a:rPr lang="en-ID">
                <a:ea typeface="+mn-lt"/>
                <a:cs typeface="+mn-lt"/>
              </a:rPr>
              <a:t> parameter </a:t>
            </a:r>
            <a:r>
              <a:rPr lang="en-ID" i="1">
                <a:ea typeface="+mn-lt"/>
                <a:cs typeface="+mn-lt"/>
              </a:rPr>
              <a:t>signal to noise ratio</a:t>
            </a:r>
            <a:r>
              <a:rPr lang="en-ID">
                <a:ea typeface="+mn-lt"/>
                <a:cs typeface="+mn-lt"/>
              </a:rPr>
              <a:t> (SNR) pada </a:t>
            </a:r>
            <a:r>
              <a:rPr lang="en-ID" err="1">
                <a:ea typeface="+mn-lt"/>
                <a:cs typeface="+mn-lt"/>
              </a:rPr>
              <a:t>setiap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satuan</a:t>
            </a:r>
            <a:r>
              <a:rPr lang="en-ID">
                <a:ea typeface="+mn-lt"/>
                <a:cs typeface="+mn-lt"/>
              </a:rPr>
              <a:t> TF </a:t>
            </a:r>
            <a:r>
              <a:rPr lang="en-ID" err="1">
                <a:ea typeface="+mn-lt"/>
                <a:cs typeface="+mn-lt"/>
              </a:rPr>
              <a:t>terhadap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titik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ambang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batas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tertentu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434339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C378B-97D8-57D7-05C5-735DF0D2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Ilustrasi Mengenai Binary Mask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9EB2E88-4649-3407-BB8A-67F43737539F}"/>
              </a:ext>
            </a:extLst>
          </p:cNvPr>
          <p:cNvSpPr txBox="1"/>
          <p:nvPr/>
        </p:nvSpPr>
        <p:spPr>
          <a:xfrm>
            <a:off x="593610" y="2121763"/>
            <a:ext cx="5235490" cy="37730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(Patil &amp; Mane, n.d.) 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15A89754-DDBF-19A5-5169-587BCAC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850" y="484632"/>
            <a:ext cx="4142299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447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0264-148A-3E1C-0C53-6C5D49D34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55" y="-292966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5. </a:t>
            </a:r>
            <a:r>
              <a:rPr lang="en-US"/>
              <a:t>Deep Learning algorithm 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2E24088-4F46-CBA3-C89F-52C8238AC7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5824834"/>
              </p:ext>
            </p:extLst>
          </p:nvPr>
        </p:nvGraphicFramePr>
        <p:xfrm>
          <a:off x="665018" y="717261"/>
          <a:ext cx="10515597" cy="60350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37192">
                  <a:extLst>
                    <a:ext uri="{9D8B030D-6E8A-4147-A177-3AD203B41FA5}">
                      <a16:colId xmlns:a16="http://schemas.microsoft.com/office/drawing/2014/main" val="476745585"/>
                    </a:ext>
                  </a:extLst>
                </a:gridCol>
                <a:gridCol w="2809479">
                  <a:extLst>
                    <a:ext uri="{9D8B030D-6E8A-4147-A177-3AD203B41FA5}">
                      <a16:colId xmlns:a16="http://schemas.microsoft.com/office/drawing/2014/main" val="1979672152"/>
                    </a:ext>
                  </a:extLst>
                </a:gridCol>
                <a:gridCol w="3156193">
                  <a:extLst>
                    <a:ext uri="{9D8B030D-6E8A-4147-A177-3AD203B41FA5}">
                      <a16:colId xmlns:a16="http://schemas.microsoft.com/office/drawing/2014/main" val="1308498447"/>
                    </a:ext>
                  </a:extLst>
                </a:gridCol>
                <a:gridCol w="2612733">
                  <a:extLst>
                    <a:ext uri="{9D8B030D-6E8A-4147-A177-3AD203B41FA5}">
                      <a16:colId xmlns:a16="http://schemas.microsoft.com/office/drawing/2014/main" val="38492656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/>
                      <a:r>
                        <a:rPr lang="en-ID" sz="1200" err="1">
                          <a:effectLst/>
                        </a:rPr>
                        <a:t>Tahun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D" sz="1200" err="1">
                          <a:effectLst/>
                        </a:rPr>
                        <a:t>Penulis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</a:rPr>
                        <a:t>Metode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</a:rPr>
                        <a:t>Hasil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5807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</a:rPr>
                        <a:t>2018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effectLst/>
                        </a:rPr>
                        <a:t>Ke</a:t>
                      </a:r>
                      <a:r>
                        <a:rPr lang="en-US" sz="1200">
                          <a:effectLst/>
                        </a:rPr>
                        <a:t> Tan, DeLiang Wang</a:t>
                      </a:r>
                    </a:p>
                    <a:p>
                      <a:endParaRPr lang="en-US" sz="12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Convolutional Recurrent Neural Network (CRN)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</a:rPr>
                        <a:t>Hasil </a:t>
                      </a:r>
                      <a:r>
                        <a:rPr lang="en-ID" sz="1200" err="1">
                          <a:effectLst/>
                        </a:rPr>
                        <a:t>evaluasi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menunjukkan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bahwa</a:t>
                      </a:r>
                      <a:r>
                        <a:rPr lang="en-ID" sz="1200">
                          <a:effectLst/>
                        </a:rPr>
                        <a:t> Convolutional Recurrent Neural Network yang </a:t>
                      </a:r>
                      <a:r>
                        <a:rPr lang="en-ID" sz="1200" err="1">
                          <a:effectLst/>
                        </a:rPr>
                        <a:t>diusulkan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secara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konsisten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mengungguli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dua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dasar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nilai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dari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metode</a:t>
                      </a:r>
                      <a:r>
                        <a:rPr lang="en-ID" sz="1200">
                          <a:effectLst/>
                        </a:rPr>
                        <a:t> long short-term memory (LSTM) </a:t>
                      </a:r>
                      <a:r>
                        <a:rPr lang="en-ID" sz="1200" err="1">
                          <a:effectLst/>
                        </a:rPr>
                        <a:t>untuk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pembicara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terlatih</a:t>
                      </a:r>
                      <a:r>
                        <a:rPr lang="en-ID" sz="1200">
                          <a:effectLst/>
                        </a:rPr>
                        <a:t> dan </a:t>
                      </a:r>
                      <a:r>
                        <a:rPr lang="en-ID" sz="1200" err="1">
                          <a:effectLst/>
                        </a:rPr>
                        <a:t>tidak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terlatih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dalam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hal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skor</a:t>
                      </a:r>
                      <a:r>
                        <a:rPr lang="en-ID" sz="1200">
                          <a:effectLst/>
                        </a:rPr>
                        <a:t> STOI dan PESQ.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3446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</a:rPr>
                        <a:t>2019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Aaron Nicolson, Kuldip K. Paliwal</a:t>
                      </a:r>
                    </a:p>
                    <a:p>
                      <a:endParaRPr lang="en-US" sz="12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Metode Deep learning </a:t>
                      </a:r>
                      <a:r>
                        <a:rPr lang="en-US" sz="1200" err="1">
                          <a:effectLst/>
                        </a:rPr>
                        <a:t>untuk</a:t>
                      </a:r>
                      <a:r>
                        <a:rPr lang="en-US" sz="1200">
                          <a:effectLst/>
                        </a:rPr>
                        <a:t> Minimum Mean-Square Error (MMSE)</a:t>
                      </a:r>
                    </a:p>
                    <a:p>
                      <a:endParaRPr lang="en-US" sz="1200">
                        <a:effectLst/>
                      </a:endParaRPr>
                    </a:p>
                    <a:p>
                      <a:endParaRPr lang="en-US" sz="12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</a:rPr>
                        <a:t>MMSE yang </a:t>
                      </a:r>
                      <a:r>
                        <a:rPr lang="en-ID" sz="1200" err="1">
                          <a:effectLst/>
                        </a:rPr>
                        <a:t>memanfaatkan</a:t>
                      </a:r>
                      <a:r>
                        <a:rPr lang="en-ID" sz="1200">
                          <a:effectLst/>
                        </a:rPr>
                        <a:t> deep learning </a:t>
                      </a:r>
                      <a:r>
                        <a:rPr lang="en-ID" sz="1200" err="1">
                          <a:effectLst/>
                        </a:rPr>
                        <a:t>mampu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menghasilkan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ucapan</a:t>
                      </a:r>
                      <a:r>
                        <a:rPr lang="en-ID" sz="1200">
                          <a:effectLst/>
                        </a:rPr>
                        <a:t> yang </a:t>
                      </a:r>
                      <a:r>
                        <a:rPr lang="en-ID" sz="1200" err="1">
                          <a:effectLst/>
                        </a:rPr>
                        <a:t>disempurnakan</a:t>
                      </a:r>
                      <a:r>
                        <a:rPr lang="en-ID" sz="1200">
                          <a:effectLst/>
                        </a:rPr>
                        <a:t> yang </a:t>
                      </a:r>
                      <a:r>
                        <a:rPr lang="en-ID" sz="1200" err="1">
                          <a:effectLst/>
                        </a:rPr>
                        <a:t>mencapai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skor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kualitas</a:t>
                      </a:r>
                      <a:r>
                        <a:rPr lang="en-ID" sz="1200">
                          <a:effectLst/>
                        </a:rPr>
                        <a:t> dan </a:t>
                      </a:r>
                      <a:r>
                        <a:rPr lang="en-ID" sz="1200" err="1">
                          <a:effectLst/>
                        </a:rPr>
                        <a:t>kejelasan</a:t>
                      </a:r>
                      <a:r>
                        <a:rPr lang="en-ID" sz="1200">
                          <a:effectLst/>
                        </a:rPr>
                        <a:t> yang </a:t>
                      </a:r>
                      <a:r>
                        <a:rPr lang="en-ID" sz="1200" err="1">
                          <a:effectLst/>
                        </a:rPr>
                        <a:t>lebih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tinggi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daripada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pendekatan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pembelajaran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mendalam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berbasis</a:t>
                      </a:r>
                      <a:r>
                        <a:rPr lang="en-ID" sz="1200">
                          <a:effectLst/>
                        </a:rPr>
                        <a:t> masking dan </a:t>
                      </a:r>
                      <a:r>
                        <a:rPr lang="en-ID" sz="1200" err="1">
                          <a:effectLst/>
                        </a:rPr>
                        <a:t>pemetaan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baru-baru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ini</a:t>
                      </a:r>
                      <a:r>
                        <a:rPr lang="en-ID" sz="1200">
                          <a:effectLst/>
                        </a:rPr>
                        <a:t>, </a:t>
                      </a:r>
                      <a:r>
                        <a:rPr lang="en-ID" sz="1200" err="1">
                          <a:effectLst/>
                        </a:rPr>
                        <a:t>untuk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sumber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kebisingan</a:t>
                      </a:r>
                      <a:r>
                        <a:rPr lang="en-ID" sz="1200">
                          <a:effectLst/>
                        </a:rPr>
                        <a:t> non-</a:t>
                      </a:r>
                      <a:r>
                        <a:rPr lang="en-ID" sz="1200" err="1">
                          <a:effectLst/>
                        </a:rPr>
                        <a:t>stasioner</a:t>
                      </a:r>
                      <a:r>
                        <a:rPr lang="en-ID" sz="1200">
                          <a:effectLst/>
                        </a:rPr>
                        <a:t> di dunia </a:t>
                      </a:r>
                      <a:r>
                        <a:rPr lang="en-ID" sz="1200" err="1">
                          <a:effectLst/>
                        </a:rPr>
                        <a:t>nyata</a:t>
                      </a:r>
                      <a:r>
                        <a:rPr lang="en-ID" sz="1200">
                          <a:effectLst/>
                        </a:rPr>
                        <a:t>.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9042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</a:rPr>
                        <a:t>2020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D" sz="1200" u="none" strike="noStrike">
                          <a:effectLst/>
                          <a:hlinkClick r:id="rId2"/>
                        </a:rPr>
                        <a:t>Yanxin Hu</a:t>
                      </a:r>
                      <a:r>
                        <a:rPr lang="en-ID" sz="1200">
                          <a:effectLst/>
                        </a:rPr>
                        <a:t>, </a:t>
                      </a:r>
                      <a:r>
                        <a:rPr lang="en-ID" sz="1200" u="none" strike="noStrike">
                          <a:effectLst/>
                          <a:hlinkClick r:id="rId3"/>
                        </a:rPr>
                        <a:t>Yun Liu</a:t>
                      </a:r>
                      <a:r>
                        <a:rPr lang="en-ID" sz="1200">
                          <a:effectLst/>
                        </a:rPr>
                        <a:t>, </a:t>
                      </a:r>
                      <a:r>
                        <a:rPr lang="en-ID" sz="1200" u="none" strike="noStrike">
                          <a:effectLst/>
                          <a:hlinkClick r:id="rId4"/>
                        </a:rPr>
                        <a:t>Shubo Lv</a:t>
                      </a:r>
                      <a:r>
                        <a:rPr lang="en-ID" sz="1200">
                          <a:effectLst/>
                        </a:rPr>
                        <a:t>, </a:t>
                      </a:r>
                      <a:r>
                        <a:rPr lang="en-ID" sz="1200" u="none" strike="noStrike">
                          <a:effectLst/>
                          <a:hlinkClick r:id="rId5"/>
                        </a:rPr>
                        <a:t>Mengtao Xing</a:t>
                      </a:r>
                      <a:r>
                        <a:rPr lang="en-ID" sz="1200">
                          <a:effectLst/>
                        </a:rPr>
                        <a:t>, </a:t>
                      </a:r>
                      <a:r>
                        <a:rPr lang="en-ID" sz="1200" u="none" strike="noStrike">
                          <a:effectLst/>
                          <a:hlinkClick r:id="rId6"/>
                        </a:rPr>
                        <a:t>Shimin Zhang</a:t>
                      </a:r>
                      <a:r>
                        <a:rPr lang="en-ID" sz="1200">
                          <a:effectLst/>
                        </a:rPr>
                        <a:t>, </a:t>
                      </a:r>
                      <a:r>
                        <a:rPr lang="en-ID" sz="1200" u="none" strike="noStrike">
                          <a:effectLst/>
                          <a:hlinkClick r:id="rId7"/>
                        </a:rPr>
                        <a:t>Yihui Fu</a:t>
                      </a:r>
                      <a:r>
                        <a:rPr lang="en-ID" sz="1200">
                          <a:effectLst/>
                        </a:rPr>
                        <a:t>, </a:t>
                      </a:r>
                      <a:r>
                        <a:rPr lang="en-ID" sz="1200" u="none" strike="noStrike">
                          <a:effectLst/>
                          <a:hlinkClick r:id="rId8"/>
                        </a:rPr>
                        <a:t>Jian Wu</a:t>
                      </a:r>
                      <a:r>
                        <a:rPr lang="en-ID" sz="1200">
                          <a:effectLst/>
                        </a:rPr>
                        <a:t>, </a:t>
                      </a:r>
                      <a:r>
                        <a:rPr lang="en-ID" sz="1200" u="none" strike="noStrike">
                          <a:effectLst/>
                          <a:hlinkClick r:id="rId9"/>
                        </a:rPr>
                        <a:t>Bihong Zhang</a:t>
                      </a:r>
                      <a:r>
                        <a:rPr lang="en-ID" sz="1200">
                          <a:effectLst/>
                        </a:rPr>
                        <a:t>, </a:t>
                      </a:r>
                      <a:r>
                        <a:rPr lang="en-ID" sz="1200" u="none" strike="noStrike">
                          <a:effectLst/>
                          <a:hlinkClick r:id="rId10"/>
                        </a:rPr>
                        <a:t>Lei Xie</a:t>
                      </a:r>
                      <a:endParaRPr lang="en-ID" sz="1200">
                        <a:effectLst/>
                      </a:endParaRPr>
                    </a:p>
                    <a:p>
                      <a:endParaRPr lang="en-ID" sz="12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</a:rPr>
                        <a:t>Deep complex convolution recurrent network (DCCRN)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</a:rPr>
                        <a:t>Dalam </a:t>
                      </a:r>
                      <a:r>
                        <a:rPr lang="en-ID" sz="1200" err="1">
                          <a:effectLst/>
                        </a:rPr>
                        <a:t>penelitian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ini</a:t>
                      </a:r>
                      <a:r>
                        <a:rPr lang="en-ID" sz="1200">
                          <a:effectLst/>
                        </a:rPr>
                        <a:t>, (DCCRN). Model DCCRN </a:t>
                      </a:r>
                      <a:r>
                        <a:rPr lang="en-ID" sz="1200" err="1">
                          <a:effectLst/>
                        </a:rPr>
                        <a:t>menggunakan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jaringan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kompleks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untuk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pemodelan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spektrum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bernilai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kompleks</a:t>
                      </a:r>
                      <a:r>
                        <a:rPr lang="en-ID" sz="1200">
                          <a:effectLst/>
                        </a:rPr>
                        <a:t>. </a:t>
                      </a:r>
                      <a:r>
                        <a:rPr lang="en-ID" sz="1200" err="1">
                          <a:effectLst/>
                        </a:rPr>
                        <a:t>Dengan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batasan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aturan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perkalian</a:t>
                      </a:r>
                      <a:r>
                        <a:rPr lang="en-ID" sz="1200">
                          <a:effectLst/>
                        </a:rPr>
                        <a:t> yang </a:t>
                      </a:r>
                      <a:r>
                        <a:rPr lang="en-ID" sz="1200" err="1">
                          <a:effectLst/>
                        </a:rPr>
                        <a:t>kompleks</a:t>
                      </a:r>
                      <a:r>
                        <a:rPr lang="en-ID" sz="1200">
                          <a:effectLst/>
                        </a:rPr>
                        <a:t>, DCCRN </a:t>
                      </a:r>
                      <a:r>
                        <a:rPr lang="en-ID" sz="1200" err="1">
                          <a:effectLst/>
                        </a:rPr>
                        <a:t>dapat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mencapai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kinerja</a:t>
                      </a:r>
                      <a:r>
                        <a:rPr lang="en-ID" sz="1200">
                          <a:effectLst/>
                        </a:rPr>
                        <a:t> yang </a:t>
                      </a:r>
                      <a:r>
                        <a:rPr lang="en-ID" sz="1200" err="1">
                          <a:effectLst/>
                        </a:rPr>
                        <a:t>lebih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baik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daripada</a:t>
                      </a:r>
                      <a:r>
                        <a:rPr lang="en-ID" sz="1200">
                          <a:effectLst/>
                        </a:rPr>
                        <a:t> yang lain </a:t>
                      </a:r>
                      <a:r>
                        <a:rPr lang="en-ID" sz="1200" err="1">
                          <a:effectLst/>
                        </a:rPr>
                        <a:t>dalam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hal</a:t>
                      </a:r>
                      <a:r>
                        <a:rPr lang="en-ID" sz="1200">
                          <a:effectLst/>
                        </a:rPr>
                        <a:t> PESQ dan MOS </a:t>
                      </a:r>
                      <a:r>
                        <a:rPr lang="en-ID" sz="1200" err="1">
                          <a:effectLst/>
                        </a:rPr>
                        <a:t>dalam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konfigurasi</a:t>
                      </a:r>
                      <a:r>
                        <a:rPr lang="en-ID" sz="1200">
                          <a:effectLst/>
                        </a:rPr>
                        <a:t> parameter model yang </a:t>
                      </a:r>
                      <a:r>
                        <a:rPr lang="en-ID" sz="1200" err="1">
                          <a:effectLst/>
                        </a:rPr>
                        <a:t>serupa</a:t>
                      </a:r>
                      <a:r>
                        <a:rPr lang="en-ID" sz="1200">
                          <a:effectLst/>
                        </a:rPr>
                        <a:t>.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686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</a:rPr>
                        <a:t>2020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D" sz="1200" u="none" strike="noStrike">
                          <a:effectLst/>
                          <a:hlinkClick r:id="rId11"/>
                        </a:rPr>
                        <a:t>Jingdong Li</a:t>
                      </a:r>
                      <a:r>
                        <a:rPr lang="en-ID" sz="1200">
                          <a:effectLst/>
                        </a:rPr>
                        <a:t>, </a:t>
                      </a:r>
                      <a:r>
                        <a:rPr lang="en-ID" sz="1200" u="none" strike="noStrike">
                          <a:effectLst/>
                          <a:hlinkClick r:id="rId12"/>
                        </a:rPr>
                        <a:t>Hui Zhang</a:t>
                      </a:r>
                      <a:r>
                        <a:rPr lang="en-ID" sz="1200">
                          <a:effectLst/>
                        </a:rPr>
                        <a:t>, </a:t>
                      </a:r>
                      <a:r>
                        <a:rPr lang="en-ID" sz="1200" u="none" strike="noStrike">
                          <a:effectLst/>
                          <a:hlinkClick r:id="rId13"/>
                        </a:rPr>
                        <a:t>Xueliang Zhang</a:t>
                      </a:r>
                      <a:r>
                        <a:rPr lang="en-ID" sz="1200">
                          <a:effectLst/>
                        </a:rPr>
                        <a:t>, </a:t>
                      </a:r>
                      <a:r>
                        <a:rPr lang="en-ID" sz="1200" u="none" strike="noStrike">
                          <a:effectLst/>
                          <a:hlinkClick r:id="rId14"/>
                        </a:rPr>
                        <a:t>Changliang Li</a:t>
                      </a:r>
                      <a:endParaRPr lang="en-ID" sz="1200">
                        <a:effectLst/>
                      </a:endParaRPr>
                    </a:p>
                    <a:p>
                      <a:endParaRPr lang="en-ID" sz="12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</a:rPr>
                        <a:t>Temporal Convolutional Recurrent Neural Networks (TCRN)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effectLst/>
                        </a:rPr>
                        <a:t>TCRN yang </a:t>
                      </a:r>
                      <a:r>
                        <a:rPr lang="en-ID" sz="1200" err="1">
                          <a:effectLst/>
                        </a:rPr>
                        <a:t>diusulkan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secara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signifikan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mengungguli</a:t>
                      </a:r>
                      <a:r>
                        <a:rPr lang="en-ID" sz="1200">
                          <a:effectLst/>
                        </a:rPr>
                        <a:t> baseline LSTM </a:t>
                      </a:r>
                      <a:r>
                        <a:rPr lang="en-ID" sz="1200" err="1">
                          <a:effectLst/>
                        </a:rPr>
                        <a:t>dengan</a:t>
                      </a:r>
                      <a:r>
                        <a:rPr lang="en-ID" sz="1200">
                          <a:effectLst/>
                        </a:rPr>
                        <a:t> margin yang </a:t>
                      </a:r>
                      <a:r>
                        <a:rPr lang="en-ID" sz="1200" err="1">
                          <a:effectLst/>
                        </a:rPr>
                        <a:t>besar</a:t>
                      </a:r>
                      <a:r>
                        <a:rPr lang="en-ID" sz="1200">
                          <a:effectLst/>
                        </a:rPr>
                        <a:t>. Dan TCRN </a:t>
                      </a:r>
                      <a:r>
                        <a:rPr lang="en-ID" sz="1200" err="1">
                          <a:effectLst/>
                        </a:rPr>
                        <a:t>secara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konsisten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lebih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baik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daripada</a:t>
                      </a:r>
                      <a:r>
                        <a:rPr lang="en-ID" sz="1200">
                          <a:effectLst/>
                        </a:rPr>
                        <a:t> CRN. TCRN </a:t>
                      </a:r>
                      <a:r>
                        <a:rPr lang="en-ID" sz="1200" err="1">
                          <a:effectLst/>
                        </a:rPr>
                        <a:t>memiliki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kemampuan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generalisasi</a:t>
                      </a:r>
                      <a:r>
                        <a:rPr lang="en-ID" sz="1200">
                          <a:effectLst/>
                        </a:rPr>
                        <a:t> noise yang </a:t>
                      </a:r>
                      <a:r>
                        <a:rPr lang="en-ID" sz="1200" err="1">
                          <a:effectLst/>
                        </a:rPr>
                        <a:t>lebih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baik</a:t>
                      </a:r>
                      <a:r>
                        <a:rPr lang="en-ID" sz="1200">
                          <a:effectLst/>
                        </a:rPr>
                        <a:t> </a:t>
                      </a:r>
                      <a:r>
                        <a:rPr lang="en-ID" sz="1200" err="1">
                          <a:effectLst/>
                        </a:rPr>
                        <a:t>daripada</a:t>
                      </a:r>
                      <a:r>
                        <a:rPr lang="en-ID" sz="1200">
                          <a:effectLst/>
                        </a:rPr>
                        <a:t> baseline.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7608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487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2BA5D42-92EA-D004-8ADC-F9A0651CAA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6697278"/>
              </p:ext>
            </p:extLst>
          </p:nvPr>
        </p:nvGraphicFramePr>
        <p:xfrm>
          <a:off x="942109" y="232352"/>
          <a:ext cx="10515598" cy="6309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7194">
                  <a:extLst>
                    <a:ext uri="{9D8B030D-6E8A-4147-A177-3AD203B41FA5}">
                      <a16:colId xmlns:a16="http://schemas.microsoft.com/office/drawing/2014/main" val="2928127882"/>
                    </a:ext>
                  </a:extLst>
                </a:gridCol>
                <a:gridCol w="2809476">
                  <a:extLst>
                    <a:ext uri="{9D8B030D-6E8A-4147-A177-3AD203B41FA5}">
                      <a16:colId xmlns:a16="http://schemas.microsoft.com/office/drawing/2014/main" val="3531772760"/>
                    </a:ext>
                  </a:extLst>
                </a:gridCol>
                <a:gridCol w="3156195">
                  <a:extLst>
                    <a:ext uri="{9D8B030D-6E8A-4147-A177-3AD203B41FA5}">
                      <a16:colId xmlns:a16="http://schemas.microsoft.com/office/drawing/2014/main" val="155172099"/>
                    </a:ext>
                  </a:extLst>
                </a:gridCol>
                <a:gridCol w="2612733">
                  <a:extLst>
                    <a:ext uri="{9D8B030D-6E8A-4147-A177-3AD203B41FA5}">
                      <a16:colId xmlns:a16="http://schemas.microsoft.com/office/drawing/2014/main" val="27249026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base"/>
                      <a:r>
                        <a:rPr lang="en-ID" sz="1100" dirty="0">
                          <a:effectLst/>
                        </a:rPr>
                        <a:t>2021​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D" sz="1100" err="1">
                          <a:effectLst/>
                        </a:rPr>
                        <a:t>Qiquan</a:t>
                      </a:r>
                      <a:r>
                        <a:rPr lang="en-ID" sz="1100">
                          <a:effectLst/>
                        </a:rPr>
                        <a:t> Zhang , Qi Song , Aaron Nicolson, Tian Lan, Haizhou Li​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D" sz="1100">
                          <a:effectLst/>
                        </a:rPr>
                        <a:t>Temporal Convolutional Network with Frequency Dimension Adaptive​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D" sz="1100">
                          <a:effectLst/>
                        </a:rPr>
                        <a:t>adaptive at- </a:t>
                      </a:r>
                      <a:r>
                        <a:rPr lang="en-ID" sz="1100" err="1">
                          <a:effectLst/>
                        </a:rPr>
                        <a:t>tention</a:t>
                      </a:r>
                      <a:r>
                        <a:rPr lang="en-ID" sz="1100">
                          <a:effectLst/>
                        </a:rPr>
                        <a:t> module (FAA) </a:t>
                      </a:r>
                      <a:r>
                        <a:rPr lang="en-ID" sz="1100" err="1">
                          <a:effectLst/>
                        </a:rPr>
                        <a:t>untuk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meningkatkan</a:t>
                      </a:r>
                      <a:r>
                        <a:rPr lang="en-ID" sz="1100">
                          <a:effectLst/>
                        </a:rPr>
                        <a:t> model TCN </a:t>
                      </a:r>
                      <a:r>
                        <a:rPr lang="en-ID" sz="1100" err="1">
                          <a:effectLst/>
                        </a:rPr>
                        <a:t>untuk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tugas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peningkatan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suara</a:t>
                      </a:r>
                      <a:r>
                        <a:rPr lang="en-ID" sz="1100">
                          <a:effectLst/>
                        </a:rPr>
                        <a:t> monaural. Modul FAA </a:t>
                      </a:r>
                      <a:r>
                        <a:rPr lang="en-ID" sz="1100" err="1">
                          <a:effectLst/>
                        </a:rPr>
                        <a:t>terintegrasi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ke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dalam</a:t>
                      </a:r>
                      <a:r>
                        <a:rPr lang="en-ID" sz="1100">
                          <a:effectLst/>
                        </a:rPr>
                        <a:t> TCN dan </a:t>
                      </a:r>
                      <a:r>
                        <a:rPr lang="en-ID" sz="1100" err="1">
                          <a:effectLst/>
                        </a:rPr>
                        <a:t>GaTCN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untuk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melakukan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peningkatan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suara</a:t>
                      </a:r>
                      <a:r>
                        <a:rPr lang="en-ID" sz="1100">
                          <a:effectLst/>
                        </a:rPr>
                        <a:t>. Hasil </a:t>
                      </a:r>
                      <a:r>
                        <a:rPr lang="en-ID" sz="1100" err="1">
                          <a:effectLst/>
                        </a:rPr>
                        <a:t>metrik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objektif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menunjukkan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bahwa</a:t>
                      </a:r>
                      <a:r>
                        <a:rPr lang="en-ID" sz="1100">
                          <a:effectLst/>
                        </a:rPr>
                        <a:t> TCN-FAA dan </a:t>
                      </a:r>
                      <a:r>
                        <a:rPr lang="en-ID" sz="1100" err="1">
                          <a:effectLst/>
                        </a:rPr>
                        <a:t>GaTCN</a:t>
                      </a:r>
                      <a:r>
                        <a:rPr lang="en-ID" sz="1100">
                          <a:effectLst/>
                        </a:rPr>
                        <a:t>-FAA yang </a:t>
                      </a:r>
                      <a:r>
                        <a:rPr lang="en-ID" sz="1100" err="1">
                          <a:effectLst/>
                        </a:rPr>
                        <a:t>diusulkan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secara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konsisten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mengungguli</a:t>
                      </a:r>
                      <a:r>
                        <a:rPr lang="en-ID" sz="1100">
                          <a:effectLst/>
                        </a:rPr>
                        <a:t> model </a:t>
                      </a:r>
                      <a:r>
                        <a:rPr lang="en-ID" sz="1100" err="1">
                          <a:effectLst/>
                        </a:rPr>
                        <a:t>dasarnya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tanpa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modul</a:t>
                      </a:r>
                      <a:r>
                        <a:rPr lang="en-ID" sz="1100">
                          <a:effectLst/>
                        </a:rPr>
                        <a:t> FAA. </a:t>
                      </a:r>
                      <a:r>
                        <a:rPr lang="en-ID" sz="1100" err="1">
                          <a:effectLst/>
                        </a:rPr>
                        <a:t>Lebih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menjanjikan</a:t>
                      </a:r>
                      <a:r>
                        <a:rPr lang="en-ID" sz="1100">
                          <a:effectLst/>
                        </a:rPr>
                        <a:t>, </a:t>
                      </a:r>
                      <a:r>
                        <a:rPr lang="en-ID" sz="1100" err="1">
                          <a:effectLst/>
                        </a:rPr>
                        <a:t>itu</a:t>
                      </a:r>
                      <a:r>
                        <a:rPr lang="en-ID" sz="1100">
                          <a:effectLst/>
                        </a:rPr>
                        <a:t> juga </a:t>
                      </a:r>
                      <a:r>
                        <a:rPr lang="en-ID" sz="1100" err="1">
                          <a:effectLst/>
                        </a:rPr>
                        <a:t>menunjukkan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kemampuan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generalisasi</a:t>
                      </a:r>
                      <a:r>
                        <a:rPr lang="en-ID" sz="1100">
                          <a:effectLst/>
                        </a:rPr>
                        <a:t> yang sangat </a:t>
                      </a:r>
                      <a:r>
                        <a:rPr lang="en-ID" sz="1100" err="1">
                          <a:effectLst/>
                        </a:rPr>
                        <a:t>baik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untuk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lingkungan</a:t>
                      </a:r>
                      <a:r>
                        <a:rPr lang="en-ID" sz="1100">
                          <a:effectLst/>
                        </a:rPr>
                        <a:t> yang </a:t>
                      </a:r>
                      <a:r>
                        <a:rPr lang="en-ID" sz="1100" err="1">
                          <a:effectLst/>
                        </a:rPr>
                        <a:t>bising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nyata</a:t>
                      </a:r>
                      <a:r>
                        <a:rPr lang="en-ID" sz="1100">
                          <a:effectLst/>
                        </a:rPr>
                        <a:t>.​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ase"/>
                      <a:r>
                        <a:rPr lang="en-ID" sz="1100" dirty="0">
                          <a:effectLst/>
                        </a:rPr>
                        <a:t>2021​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D" sz="1100">
                          <a:effectLst/>
                        </a:rPr>
                        <a:t>Ashutosh Pandey, DeLiang Wang​</a:t>
                      </a:r>
                    </a:p>
                    <a:p>
                      <a:pPr rtl="0" fontAlgn="base"/>
                      <a:r>
                        <a:rPr lang="en-ID" sz="1100">
                          <a:effectLst/>
                        </a:rPr>
                        <a:t>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D" sz="1100">
                          <a:effectLst/>
                        </a:rPr>
                        <a:t>Dense convolutional network (DCN) with self-attention for speech enhancement in the time domain.​</a:t>
                      </a:r>
                    </a:p>
                    <a:p>
                      <a:pPr rtl="0" fontAlgn="base"/>
                      <a:r>
                        <a:rPr lang="en-ID" sz="1100">
                          <a:effectLst/>
                        </a:rPr>
                        <a:t>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D" sz="1100">
                          <a:effectLst/>
                        </a:rPr>
                        <a:t>DCN </a:t>
                      </a:r>
                      <a:r>
                        <a:rPr lang="en-ID" sz="1100" err="1">
                          <a:effectLst/>
                        </a:rPr>
                        <a:t>dilatih</a:t>
                      </a:r>
                      <a:r>
                        <a:rPr lang="en-ID" sz="1100">
                          <a:effectLst/>
                        </a:rPr>
                        <a:t> pada </a:t>
                      </a:r>
                      <a:r>
                        <a:rPr lang="en-ID" sz="1100" err="1">
                          <a:effectLst/>
                        </a:rPr>
                        <a:t>korpus</a:t>
                      </a:r>
                      <a:r>
                        <a:rPr lang="en-ID" sz="1100">
                          <a:effectLst/>
                        </a:rPr>
                        <a:t> WSJ0 SI-84 dataset dan </a:t>
                      </a:r>
                      <a:r>
                        <a:rPr lang="en-ID" sz="1100" err="1">
                          <a:effectLst/>
                        </a:rPr>
                        <a:t>dievaluasi</a:t>
                      </a:r>
                      <a:r>
                        <a:rPr lang="en-ID" sz="1100">
                          <a:effectLst/>
                        </a:rPr>
                        <a:t> pada </a:t>
                      </a:r>
                      <a:r>
                        <a:rPr lang="en-ID" sz="1100" err="1">
                          <a:effectLst/>
                        </a:rPr>
                        <a:t>pembicara</a:t>
                      </a:r>
                      <a:r>
                        <a:rPr lang="en-ID" sz="1100">
                          <a:effectLst/>
                        </a:rPr>
                        <a:t> WSJ yang </a:t>
                      </a:r>
                      <a:r>
                        <a:rPr lang="en-ID" sz="1100" err="1">
                          <a:effectLst/>
                        </a:rPr>
                        <a:t>tidak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terlatih</a:t>
                      </a:r>
                      <a:r>
                        <a:rPr lang="en-ID" sz="1100">
                          <a:effectLst/>
                        </a:rPr>
                        <a:t>. </a:t>
                      </a:r>
                      <a:r>
                        <a:rPr lang="en-ID" sz="1100" err="1">
                          <a:effectLst/>
                        </a:rPr>
                        <a:t>Peningkatan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kemampuan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bicara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berbasis</a:t>
                      </a:r>
                      <a:r>
                        <a:rPr lang="en-ID" sz="1100">
                          <a:effectLst/>
                        </a:rPr>
                        <a:t> DNN </a:t>
                      </a:r>
                      <a:r>
                        <a:rPr lang="en-ID" sz="1100" err="1">
                          <a:effectLst/>
                        </a:rPr>
                        <a:t>gagal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digeneralisasi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menjadi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tidak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terlatih</a:t>
                      </a:r>
                      <a:r>
                        <a:rPr lang="en-ID" sz="1100">
                          <a:effectLst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ID" sz="1100">
                          <a:effectLst/>
                        </a:rPr>
                        <a:t>corpora, dan </a:t>
                      </a:r>
                      <a:r>
                        <a:rPr lang="en-ID" sz="1100" err="1">
                          <a:effectLst/>
                        </a:rPr>
                        <a:t>kinerja</a:t>
                      </a:r>
                      <a:r>
                        <a:rPr lang="en-ID" sz="1100">
                          <a:effectLst/>
                        </a:rPr>
                        <a:t> yang </a:t>
                      </a:r>
                      <a:r>
                        <a:rPr lang="en-ID" sz="1100" err="1">
                          <a:effectLst/>
                        </a:rPr>
                        <a:t>lebih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baik</a:t>
                      </a:r>
                      <a:r>
                        <a:rPr lang="en-ID" sz="1100">
                          <a:effectLst/>
                        </a:rPr>
                        <a:t> pada corpus yang </a:t>
                      </a:r>
                      <a:r>
                        <a:rPr lang="en-ID" sz="1100" err="1">
                          <a:effectLst/>
                        </a:rPr>
                        <a:t>terlatih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tidak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tentu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mengarah</a:t>
                      </a:r>
                      <a:r>
                        <a:rPr lang="en-ID" sz="1100">
                          <a:effectLst/>
                        </a:rPr>
                        <a:t> pada </a:t>
                      </a:r>
                      <a:r>
                        <a:rPr lang="en-ID" sz="1100" err="1">
                          <a:effectLst/>
                        </a:rPr>
                        <a:t>kinerja</a:t>
                      </a:r>
                      <a:r>
                        <a:rPr lang="en-ID" sz="1100">
                          <a:effectLst/>
                        </a:rPr>
                        <a:t> yang </a:t>
                      </a:r>
                      <a:r>
                        <a:rPr lang="en-ID" sz="1100" err="1">
                          <a:effectLst/>
                        </a:rPr>
                        <a:t>lebih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baik</a:t>
                      </a:r>
                      <a:r>
                        <a:rPr lang="en-ID" sz="1100">
                          <a:effectLst/>
                        </a:rPr>
                        <a:t> pada corpora yang </a:t>
                      </a:r>
                      <a:r>
                        <a:rPr lang="en-ID" sz="1100" err="1">
                          <a:effectLst/>
                        </a:rPr>
                        <a:t>tidak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terlatih</a:t>
                      </a:r>
                      <a:r>
                        <a:rPr lang="en-ID" sz="1100">
                          <a:effectLst/>
                        </a:rPr>
                        <a:t>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577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ase"/>
                      <a:r>
                        <a:rPr lang="en-ID" sz="1100" dirty="0">
                          <a:effectLst/>
                        </a:rPr>
                        <a:t>2021​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D" sz="1100">
                          <a:effectLst/>
                        </a:rPr>
                        <a:t>Ashutosh Pandey, DeLiang Wang​</a:t>
                      </a:r>
                    </a:p>
                    <a:p>
                      <a:pPr rtl="0" fontAlgn="base"/>
                      <a:r>
                        <a:rPr lang="en-ID" sz="1100">
                          <a:effectLst/>
                        </a:rPr>
                        <a:t>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D" sz="1100">
                          <a:effectLst/>
                        </a:rPr>
                        <a:t>dual-path self-attention recurrent neural network (DP-SARNN) for time-domain speech enhancement​</a:t>
                      </a:r>
                    </a:p>
                    <a:p>
                      <a:pPr rtl="0" fontAlgn="base"/>
                      <a:r>
                        <a:rPr lang="en-ID" sz="1100">
                          <a:effectLst/>
                        </a:rPr>
                        <a:t>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D" sz="1100">
                          <a:effectLst/>
                        </a:rPr>
                        <a:t>. DPSARNN yang </a:t>
                      </a:r>
                      <a:r>
                        <a:rPr lang="en-ID" sz="1100" err="1">
                          <a:effectLst/>
                        </a:rPr>
                        <a:t>diusulkan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menambah</a:t>
                      </a:r>
                      <a:r>
                        <a:rPr lang="en-ID" sz="1100">
                          <a:effectLst/>
                        </a:rPr>
                        <a:t> RNN di DP-RNN </a:t>
                      </a:r>
                      <a:r>
                        <a:rPr lang="en-ID" sz="1100" err="1">
                          <a:effectLst/>
                        </a:rPr>
                        <a:t>dengan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perhatian</a:t>
                      </a:r>
                      <a:r>
                        <a:rPr lang="en-ID" sz="1100">
                          <a:effectLst/>
                        </a:rPr>
                        <a:t>. </a:t>
                      </a:r>
                      <a:r>
                        <a:rPr lang="en-ID" sz="1100" err="1">
                          <a:effectLst/>
                        </a:rPr>
                        <a:t>Menambahkan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perhatian</a:t>
                      </a:r>
                      <a:r>
                        <a:rPr lang="en-ID" sz="1100">
                          <a:effectLst/>
                        </a:rPr>
                        <a:t> di DP-RNN </a:t>
                      </a:r>
                      <a:r>
                        <a:rPr lang="en-ID" sz="1100" err="1">
                          <a:effectLst/>
                        </a:rPr>
                        <a:t>mengarah</a:t>
                      </a:r>
                      <a:r>
                        <a:rPr lang="en-ID" sz="1100">
                          <a:effectLst/>
                        </a:rPr>
                        <a:t> pada </a:t>
                      </a:r>
                      <a:r>
                        <a:rPr lang="en-ID" sz="1100" err="1">
                          <a:effectLst/>
                        </a:rPr>
                        <a:t>peningkatan</a:t>
                      </a:r>
                      <a:r>
                        <a:rPr lang="en-ID" sz="1100">
                          <a:effectLst/>
                        </a:rPr>
                        <a:t> yang </a:t>
                      </a:r>
                      <a:r>
                        <a:rPr lang="en-ID" sz="1100" err="1">
                          <a:effectLst/>
                        </a:rPr>
                        <a:t>lebih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baik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dengan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empat</a:t>
                      </a:r>
                      <a:r>
                        <a:rPr lang="en-ID" sz="1100">
                          <a:effectLst/>
                        </a:rPr>
                        <a:t> kali </a:t>
                      </a:r>
                      <a:r>
                        <a:rPr lang="en-ID" sz="1100" err="1">
                          <a:effectLst/>
                        </a:rPr>
                        <a:t>pergeseran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bingkai</a:t>
                      </a:r>
                      <a:r>
                        <a:rPr lang="en-ID" sz="1100">
                          <a:effectLst/>
                        </a:rPr>
                        <a:t>, </a:t>
                      </a:r>
                      <a:r>
                        <a:rPr lang="en-ID" sz="1100" err="1">
                          <a:effectLst/>
                        </a:rPr>
                        <a:t>menghasilkan</a:t>
                      </a:r>
                      <a:r>
                        <a:rPr lang="en-ID" sz="1100">
                          <a:effectLst/>
                        </a:rPr>
                        <a:t> model </a:t>
                      </a:r>
                      <a:r>
                        <a:rPr lang="en-ID" sz="1100" err="1">
                          <a:effectLst/>
                        </a:rPr>
                        <a:t>latensi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rendah</a:t>
                      </a:r>
                      <a:r>
                        <a:rPr lang="en-ID" sz="1100">
                          <a:effectLst/>
                        </a:rPr>
                        <a:t>. </a:t>
                      </a:r>
                      <a:r>
                        <a:rPr lang="en-ID" sz="1100" err="1">
                          <a:effectLst/>
                        </a:rPr>
                        <a:t>Sebagai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hasilnya</a:t>
                      </a:r>
                      <a:r>
                        <a:rPr lang="en-ID" sz="1100">
                          <a:effectLst/>
                        </a:rPr>
                        <a:t>, </a:t>
                      </a:r>
                      <a:r>
                        <a:rPr lang="en-ID" sz="1100" err="1">
                          <a:effectLst/>
                        </a:rPr>
                        <a:t>mengembangkan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versi</a:t>
                      </a:r>
                      <a:r>
                        <a:rPr lang="en-ID" sz="1100">
                          <a:effectLst/>
                        </a:rPr>
                        <a:t> real-time </a:t>
                      </a:r>
                      <a:r>
                        <a:rPr lang="en-ID" sz="1100" err="1">
                          <a:effectLst/>
                        </a:rPr>
                        <a:t>dari</a:t>
                      </a:r>
                      <a:r>
                        <a:rPr lang="en-ID" sz="1100">
                          <a:effectLst/>
                        </a:rPr>
                        <a:t> DP-SARNN yang </a:t>
                      </a:r>
                      <a:r>
                        <a:rPr lang="en-ID" sz="1100" err="1">
                          <a:effectLst/>
                        </a:rPr>
                        <a:t>tidak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hanya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lebih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cepat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dari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tetapi</a:t>
                      </a:r>
                      <a:r>
                        <a:rPr lang="en-ID" sz="1100">
                          <a:effectLst/>
                        </a:rPr>
                        <a:t> juga </a:t>
                      </a:r>
                      <a:r>
                        <a:rPr lang="en-ID" sz="1100" err="1">
                          <a:effectLst/>
                        </a:rPr>
                        <a:t>mengungguli</a:t>
                      </a:r>
                      <a:r>
                        <a:rPr lang="en-ID" sz="1100">
                          <a:effectLst/>
                        </a:rPr>
                        <a:t> </a:t>
                      </a:r>
                      <a:r>
                        <a:rPr lang="en-ID" sz="1100" err="1">
                          <a:effectLst/>
                        </a:rPr>
                        <a:t>pendekatan</a:t>
                      </a:r>
                      <a:r>
                        <a:rPr lang="en-ID" sz="1100">
                          <a:effectLst/>
                        </a:rPr>
                        <a:t> yang </a:t>
                      </a:r>
                      <a:r>
                        <a:rPr lang="en-ID" sz="1100" err="1">
                          <a:effectLst/>
                        </a:rPr>
                        <a:t>ada</a:t>
                      </a:r>
                      <a:r>
                        <a:rPr lang="en-ID" sz="1100">
                          <a:effectLst/>
                        </a:rPr>
                        <a:t>. 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82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974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76B0386-3F4A-8693-26D5-6FC563AC2C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3014308"/>
              </p:ext>
            </p:extLst>
          </p:nvPr>
        </p:nvGraphicFramePr>
        <p:xfrm>
          <a:off x="615176" y="1063625"/>
          <a:ext cx="11073167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9910">
                  <a:extLst>
                    <a:ext uri="{9D8B030D-6E8A-4147-A177-3AD203B41FA5}">
                      <a16:colId xmlns:a16="http://schemas.microsoft.com/office/drawing/2014/main" val="738711802"/>
                    </a:ext>
                  </a:extLst>
                </a:gridCol>
                <a:gridCol w="2958443">
                  <a:extLst>
                    <a:ext uri="{9D8B030D-6E8A-4147-A177-3AD203B41FA5}">
                      <a16:colId xmlns:a16="http://schemas.microsoft.com/office/drawing/2014/main" val="2008672181"/>
                    </a:ext>
                  </a:extLst>
                </a:gridCol>
                <a:gridCol w="3323546">
                  <a:extLst>
                    <a:ext uri="{9D8B030D-6E8A-4147-A177-3AD203B41FA5}">
                      <a16:colId xmlns:a16="http://schemas.microsoft.com/office/drawing/2014/main" val="2227024684"/>
                    </a:ext>
                  </a:extLst>
                </a:gridCol>
                <a:gridCol w="2751268">
                  <a:extLst>
                    <a:ext uri="{9D8B030D-6E8A-4147-A177-3AD203B41FA5}">
                      <a16:colId xmlns:a16="http://schemas.microsoft.com/office/drawing/2014/main" val="42403629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D" dirty="0">
                          <a:effectLst/>
                        </a:rPr>
                        <a:t>2022​​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D">
                          <a:effectLst/>
                        </a:rPr>
                        <a:t>Ruizhe Cao, </a:t>
                      </a:r>
                      <a:r>
                        <a:rPr lang="en-ID" err="1">
                          <a:effectLst/>
                        </a:rPr>
                        <a:t>Sherif</a:t>
                      </a:r>
                      <a:r>
                        <a:rPr lang="en-ID">
                          <a:effectLst/>
                        </a:rPr>
                        <a:t> Abdulatif , Bin Yang​​</a:t>
                      </a:r>
                    </a:p>
                    <a:p>
                      <a:pPr algn="l" rtl="0" fontAlgn="base"/>
                      <a:r>
                        <a:rPr lang="en-ID" dirty="0">
                          <a:effectLst/>
                        </a:rPr>
                        <a:t>​​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D">
                          <a:effectLst/>
                        </a:rPr>
                        <a:t>conformer-based metric generative adversarial network (CMGAN) for Speech Enhancement in the time-frequency (TF) domain ​​</a:t>
                      </a:r>
                    </a:p>
                    <a:p>
                      <a:pPr algn="l" rtl="0" fontAlgn="base"/>
                      <a:r>
                        <a:rPr lang="en-ID" dirty="0">
                          <a:effectLst/>
                        </a:rPr>
                        <a:t>​​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D" dirty="0">
                          <a:effectLst/>
                        </a:rPr>
                        <a:t>Hasil </a:t>
                      </a:r>
                      <a:r>
                        <a:rPr lang="en-ID" dirty="0" err="1">
                          <a:effectLst/>
                        </a:rPr>
                        <a:t>eksperimen</a:t>
                      </a:r>
                      <a:r>
                        <a:rPr lang="en-ID" dirty="0">
                          <a:effectLst/>
                        </a:rPr>
                        <a:t> </a:t>
                      </a:r>
                      <a:r>
                        <a:rPr lang="en-ID" dirty="0" err="1">
                          <a:effectLst/>
                        </a:rPr>
                        <a:t>menunjukkan</a:t>
                      </a:r>
                      <a:r>
                        <a:rPr lang="en-ID" dirty="0">
                          <a:effectLst/>
                        </a:rPr>
                        <a:t> </a:t>
                      </a:r>
                      <a:r>
                        <a:rPr lang="en-ID" dirty="0" err="1">
                          <a:effectLst/>
                        </a:rPr>
                        <a:t>bahwa</a:t>
                      </a:r>
                      <a:r>
                        <a:rPr lang="en-ID" dirty="0">
                          <a:effectLst/>
                        </a:rPr>
                        <a:t> </a:t>
                      </a:r>
                      <a:r>
                        <a:rPr lang="en-ID" dirty="0" err="1">
                          <a:effectLst/>
                        </a:rPr>
                        <a:t>metode</a:t>
                      </a:r>
                      <a:r>
                        <a:rPr lang="en-ID" dirty="0">
                          <a:effectLst/>
                        </a:rPr>
                        <a:t> yang </a:t>
                      </a:r>
                      <a:r>
                        <a:rPr lang="en-ID" dirty="0" err="1">
                          <a:effectLst/>
                        </a:rPr>
                        <a:t>diusulkan</a:t>
                      </a:r>
                      <a:r>
                        <a:rPr lang="en-ID" dirty="0">
                          <a:effectLst/>
                        </a:rPr>
                        <a:t> </a:t>
                      </a:r>
                      <a:r>
                        <a:rPr lang="en-ID" dirty="0" err="1">
                          <a:effectLst/>
                        </a:rPr>
                        <a:t>mengungguli</a:t>
                      </a:r>
                      <a:r>
                        <a:rPr lang="en-ID" dirty="0">
                          <a:effectLst/>
                        </a:rPr>
                        <a:t> state of  art </a:t>
                      </a:r>
                      <a:r>
                        <a:rPr lang="en-ID" dirty="0" err="1">
                          <a:effectLst/>
                        </a:rPr>
                        <a:t>saat</a:t>
                      </a:r>
                      <a:r>
                        <a:rPr lang="en-ID" dirty="0">
                          <a:effectLst/>
                        </a:rPr>
                        <a:t> </a:t>
                      </a:r>
                      <a:r>
                        <a:rPr lang="en-ID" dirty="0" err="1">
                          <a:effectLst/>
                        </a:rPr>
                        <a:t>ini</a:t>
                      </a:r>
                      <a:r>
                        <a:rPr lang="en-ID" dirty="0">
                          <a:effectLst/>
                        </a:rPr>
                        <a:t> pada set data Voice </a:t>
                      </a:r>
                      <a:r>
                        <a:rPr lang="en-ID" dirty="0" err="1">
                          <a:effectLst/>
                        </a:rPr>
                        <a:t>Bank+DEMAND</a:t>
                      </a:r>
                      <a:r>
                        <a:rPr lang="en-ID" dirty="0">
                          <a:effectLst/>
                        </a:rPr>
                        <a:t> </a:t>
                      </a:r>
                      <a:r>
                        <a:rPr lang="en-ID" dirty="0" err="1">
                          <a:effectLst/>
                        </a:rPr>
                        <a:t>dengan</a:t>
                      </a:r>
                      <a:r>
                        <a:rPr lang="en-ID" dirty="0">
                          <a:effectLst/>
                        </a:rPr>
                        <a:t> parameter yang </a:t>
                      </a:r>
                      <a:r>
                        <a:rPr lang="en-ID" dirty="0" err="1">
                          <a:effectLst/>
                        </a:rPr>
                        <a:t>relatif</a:t>
                      </a:r>
                      <a:r>
                        <a:rPr lang="en-ID" dirty="0">
                          <a:effectLst/>
                        </a:rPr>
                        <a:t> </a:t>
                      </a:r>
                      <a:r>
                        <a:rPr lang="en-ID" dirty="0" err="1">
                          <a:effectLst/>
                        </a:rPr>
                        <a:t>sedikit</a:t>
                      </a:r>
                      <a:r>
                        <a:rPr lang="en-ID" dirty="0">
                          <a:effectLst/>
                        </a:rPr>
                        <a:t> (1,83 M). ​​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542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ID" dirty="0">
                          <a:effectLst/>
                        </a:rPr>
                        <a:t>2022​​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D">
                          <a:effectLst/>
                        </a:rPr>
                        <a:t>Ashutosh Pandey; Deliang Wang​​</a:t>
                      </a:r>
                    </a:p>
                    <a:p>
                      <a:pPr algn="l" rtl="0" fontAlgn="base"/>
                      <a:r>
                        <a:rPr lang="en-ID" dirty="0">
                          <a:effectLst/>
                        </a:rPr>
                        <a:t>​​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D">
                          <a:effectLst/>
                        </a:rPr>
                        <a:t>self-attending recurrent neural network, or attentive recurrent network (ARN), for </a:t>
                      </a:r>
                      <a:r>
                        <a:rPr lang="en-ID" err="1">
                          <a:effectLst/>
                        </a:rPr>
                        <a:t>timedomain</a:t>
                      </a:r>
                      <a:r>
                        <a:rPr lang="en-ID">
                          <a:effectLst/>
                        </a:rPr>
                        <a:t> speech enhancement to improve cross-corpus generalization.​​</a:t>
                      </a:r>
                    </a:p>
                    <a:p>
                      <a:pPr algn="l" rtl="0" fontAlgn="base"/>
                      <a:r>
                        <a:rPr lang="en-ID" dirty="0">
                          <a:effectLst/>
                        </a:rPr>
                        <a:t>​​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D" dirty="0">
                          <a:effectLst/>
                        </a:rPr>
                        <a:t>Hasil </a:t>
                      </a:r>
                      <a:r>
                        <a:rPr lang="en-ID" dirty="0" err="1">
                          <a:effectLst/>
                        </a:rPr>
                        <a:t>percobaan</a:t>
                      </a:r>
                      <a:r>
                        <a:rPr lang="en-ID" dirty="0">
                          <a:effectLst/>
                        </a:rPr>
                        <a:t> </a:t>
                      </a:r>
                      <a:r>
                        <a:rPr lang="en-ID" dirty="0" err="1">
                          <a:effectLst/>
                        </a:rPr>
                        <a:t>telah</a:t>
                      </a:r>
                      <a:r>
                        <a:rPr lang="en-ID" dirty="0">
                          <a:effectLst/>
                        </a:rPr>
                        <a:t> </a:t>
                      </a:r>
                      <a:r>
                        <a:rPr lang="en-ID" dirty="0" err="1">
                          <a:effectLst/>
                        </a:rPr>
                        <a:t>menunjukkan</a:t>
                      </a:r>
                      <a:r>
                        <a:rPr lang="en-ID" dirty="0">
                          <a:effectLst/>
                        </a:rPr>
                        <a:t> </a:t>
                      </a:r>
                      <a:r>
                        <a:rPr lang="en-ID" dirty="0" err="1">
                          <a:effectLst/>
                        </a:rPr>
                        <a:t>keunggulan</a:t>
                      </a:r>
                      <a:r>
                        <a:rPr lang="en-ID" dirty="0">
                          <a:effectLst/>
                        </a:rPr>
                        <a:t> ARN </a:t>
                      </a:r>
                      <a:r>
                        <a:rPr lang="en-ID" dirty="0" err="1">
                          <a:effectLst/>
                        </a:rPr>
                        <a:t>atas</a:t>
                      </a:r>
                      <a:r>
                        <a:rPr lang="en-ID" dirty="0">
                          <a:effectLst/>
                        </a:rPr>
                        <a:t> </a:t>
                      </a:r>
                      <a:r>
                        <a:rPr lang="en-ID" dirty="0" err="1">
                          <a:effectLst/>
                        </a:rPr>
                        <a:t>kompetitif</a:t>
                      </a:r>
                      <a:r>
                        <a:rPr lang="en-ID" dirty="0">
                          <a:effectLst/>
                        </a:rPr>
                        <a:t> </a:t>
                      </a:r>
                      <a:r>
                        <a:rPr lang="en-ID" dirty="0" err="1">
                          <a:effectLst/>
                        </a:rPr>
                        <a:t>algoritma</a:t>
                      </a:r>
                      <a:r>
                        <a:rPr lang="en-ID" dirty="0">
                          <a:effectLst/>
                        </a:rPr>
                        <a:t>, </a:t>
                      </a:r>
                      <a:r>
                        <a:rPr lang="en-ID" dirty="0" err="1">
                          <a:effectLst/>
                        </a:rPr>
                        <a:t>seperti</a:t>
                      </a:r>
                      <a:r>
                        <a:rPr lang="en-ID" dirty="0">
                          <a:effectLst/>
                        </a:rPr>
                        <a:t> RNN, DCCRN, DCN dan DPARN.​​ Tapi </a:t>
                      </a:r>
                      <a:r>
                        <a:rPr lang="en-ID" dirty="0" err="1">
                          <a:effectLst/>
                        </a:rPr>
                        <a:t>perlu</a:t>
                      </a:r>
                      <a:r>
                        <a:rPr lang="en-ID" dirty="0">
                          <a:effectLst/>
                        </a:rPr>
                        <a:t> </a:t>
                      </a:r>
                      <a:r>
                        <a:rPr lang="en-ID" dirty="0" err="1">
                          <a:effectLst/>
                        </a:rPr>
                        <a:t>ditingkatkan</a:t>
                      </a:r>
                      <a:r>
                        <a:rPr lang="en-ID" dirty="0">
                          <a:effectLst/>
                        </a:rPr>
                        <a:t> </a:t>
                      </a:r>
                      <a:r>
                        <a:rPr lang="en-ID" dirty="0" err="1">
                          <a:effectLst/>
                        </a:rPr>
                        <a:t>lagi</a:t>
                      </a:r>
                      <a:r>
                        <a:rPr lang="en-ID" dirty="0">
                          <a:effectLst/>
                        </a:rPr>
                        <a:t> </a:t>
                      </a:r>
                      <a:r>
                        <a:rPr lang="en-ID" dirty="0" err="1">
                          <a:effectLst/>
                        </a:rPr>
                        <a:t>efisiensi</a:t>
                      </a:r>
                      <a:r>
                        <a:rPr lang="en-ID" dirty="0">
                          <a:effectLst/>
                        </a:rPr>
                        <a:t> </a:t>
                      </a:r>
                      <a:r>
                        <a:rPr lang="en-ID" dirty="0" err="1">
                          <a:effectLst/>
                        </a:rPr>
                        <a:t>komputasi</a:t>
                      </a:r>
                      <a:r>
                        <a:rPr lang="en-ID" dirty="0">
                          <a:effectLst/>
                        </a:rPr>
                        <a:t> agar </a:t>
                      </a:r>
                      <a:r>
                        <a:rPr lang="en-ID" dirty="0" err="1">
                          <a:effectLst/>
                        </a:rPr>
                        <a:t>dapat</a:t>
                      </a:r>
                      <a:r>
                        <a:rPr lang="en-ID" dirty="0">
                          <a:effectLst/>
                        </a:rPr>
                        <a:t> </a:t>
                      </a:r>
                      <a:r>
                        <a:rPr lang="en-ID" dirty="0" err="1">
                          <a:effectLst/>
                        </a:rPr>
                        <a:t>digunakan</a:t>
                      </a:r>
                      <a:r>
                        <a:rPr lang="en-ID" dirty="0">
                          <a:effectLst/>
                        </a:rPr>
                        <a:t> pada </a:t>
                      </a:r>
                      <a:r>
                        <a:rPr lang="en-ID" dirty="0" err="1">
                          <a:effectLst/>
                        </a:rPr>
                        <a:t>kasus</a:t>
                      </a:r>
                      <a:r>
                        <a:rPr lang="en-ID" dirty="0">
                          <a:effectLst/>
                        </a:rPr>
                        <a:t> real di </a:t>
                      </a:r>
                      <a:r>
                        <a:rPr lang="en-ID" dirty="0" err="1">
                          <a:effectLst/>
                        </a:rPr>
                        <a:t>lapangan</a:t>
                      </a:r>
                      <a:endParaRPr lang="en-ID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379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1179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AF32-7FB6-1FC5-4DFC-F5D0303B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Masalah</a:t>
            </a:r>
            <a:r>
              <a:rPr lang="en-US">
                <a:cs typeface="Calibri Light"/>
              </a:rPr>
              <a:t> dan Tujuan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070E4-7EE6-396B-C2BB-C79DF6FD5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Masalah</a:t>
            </a:r>
            <a:endParaRPr lang="en-US" err="1"/>
          </a:p>
          <a:p>
            <a:pPr lvl="1"/>
            <a:r>
              <a:rPr lang="en-US" err="1">
                <a:ea typeface="+mn-lt"/>
                <a:cs typeface="+mn-lt"/>
              </a:rPr>
              <a:t>Bagaimana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membuat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i="1">
                <a:solidFill>
                  <a:srgbClr val="FF0000"/>
                </a:solidFill>
                <a:ea typeface="+mn-lt"/>
                <a:cs typeface="+mn-lt"/>
              </a:rPr>
              <a:t>model deep learning attentive recurrent neural network</a:t>
            </a:r>
            <a:r>
              <a:rPr lang="en-US">
                <a:ea typeface="+mn-lt"/>
                <a:cs typeface="+mn-lt"/>
              </a:rPr>
              <a:t> yang </a:t>
            </a:r>
            <a:r>
              <a:rPr lang="en-US" err="1">
                <a:ea typeface="+mn-lt"/>
                <a:cs typeface="+mn-lt"/>
              </a:rPr>
              <a:t>lebih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B050"/>
                </a:solidFill>
                <a:ea typeface="+mn-lt"/>
                <a:cs typeface="+mn-lt"/>
              </a:rPr>
              <a:t>efisien</a:t>
            </a:r>
            <a:r>
              <a:rPr lang="en-US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pada </a:t>
            </a:r>
            <a:r>
              <a:rPr lang="en-US" err="1">
                <a:ea typeface="+mn-lt"/>
                <a:cs typeface="+mn-lt"/>
              </a:rPr>
              <a:t>penggunaan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i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resource </a:t>
            </a:r>
            <a:r>
              <a:rPr lang="en-US" err="1">
                <a:ea typeface="+mn-lt"/>
                <a:cs typeface="+mn-lt"/>
              </a:rPr>
              <a:t>dengan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i="1">
                <a:solidFill>
                  <a:srgbClr val="0070C0"/>
                </a:solidFill>
                <a:ea typeface="+mn-lt"/>
                <a:cs typeface="+mn-lt"/>
              </a:rPr>
              <a:t>model compression</a:t>
            </a:r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 dan </a:t>
            </a:r>
            <a:r>
              <a:rPr lang="en-US" i="1">
                <a:solidFill>
                  <a:srgbClr val="0070C0"/>
                </a:solidFill>
                <a:ea typeface="+mn-lt"/>
                <a:cs typeface="+mn-lt"/>
              </a:rPr>
              <a:t>quantization</a:t>
            </a:r>
            <a:r>
              <a:rPr lang="en-US" i="1">
                <a:ea typeface="+mn-lt"/>
                <a:cs typeface="+mn-lt"/>
              </a:rPr>
              <a:t>  </a:t>
            </a:r>
            <a:r>
              <a:rPr lang="en-US" err="1">
                <a:ea typeface="+mn-lt"/>
                <a:cs typeface="+mn-lt"/>
              </a:rPr>
              <a:t>dalam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mengurangi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kebisingan</a:t>
            </a:r>
            <a:r>
              <a:rPr lang="en-US">
                <a:ea typeface="+mn-lt"/>
                <a:cs typeface="+mn-lt"/>
              </a:rPr>
              <a:t> dan </a:t>
            </a:r>
            <a:r>
              <a:rPr lang="en-US" err="1">
                <a:ea typeface="+mn-lt"/>
                <a:cs typeface="+mn-lt"/>
              </a:rPr>
              <a:t>meningkatkan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kualitas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suara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manusia</a:t>
            </a:r>
            <a:r>
              <a:rPr lang="en-US">
                <a:ea typeface="+mn-lt"/>
                <a:cs typeface="+mn-lt"/>
              </a:rPr>
              <a:t>?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Tujuan</a:t>
            </a:r>
          </a:p>
          <a:p>
            <a:pPr lvl="1"/>
            <a:r>
              <a:rPr lang="en-US" err="1">
                <a:ea typeface="+mn-lt"/>
                <a:cs typeface="+mn-lt"/>
              </a:rPr>
              <a:t>Mengembangkan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sistem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pengurangan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kebisingan</a:t>
            </a:r>
            <a:r>
              <a:rPr lang="en-US">
                <a:ea typeface="+mn-lt"/>
                <a:cs typeface="+mn-lt"/>
              </a:rPr>
              <a:t> dan </a:t>
            </a:r>
            <a:r>
              <a:rPr lang="en-US" err="1">
                <a:ea typeface="+mn-lt"/>
                <a:cs typeface="+mn-lt"/>
              </a:rPr>
              <a:t>peningkatan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kualitas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suara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manusia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dengan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penggunaan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i="1">
                <a:ea typeface="+mn-lt"/>
                <a:cs typeface="+mn-lt"/>
              </a:rPr>
              <a:t>deep learning attentive recurrent network </a:t>
            </a:r>
            <a:r>
              <a:rPr lang="en-US" err="1">
                <a:ea typeface="+mn-lt"/>
                <a:cs typeface="+mn-lt"/>
              </a:rPr>
              <a:t>dengan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i="1">
                <a:ea typeface="+mn-lt"/>
                <a:cs typeface="+mn-lt"/>
              </a:rPr>
              <a:t>model compression </a:t>
            </a:r>
            <a:r>
              <a:rPr lang="en-US">
                <a:ea typeface="+mn-lt"/>
                <a:cs typeface="+mn-lt"/>
              </a:rPr>
              <a:t>dan </a:t>
            </a:r>
            <a:r>
              <a:rPr lang="en-US" i="1">
                <a:ea typeface="+mn-lt"/>
                <a:cs typeface="+mn-lt"/>
              </a:rPr>
              <a:t>quantization </a:t>
            </a:r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agar </a:t>
            </a:r>
            <a:r>
              <a:rPr lang="en-US" err="1">
                <a:solidFill>
                  <a:srgbClr val="0070C0"/>
                </a:solidFill>
                <a:ea typeface="+mn-lt"/>
                <a:cs typeface="+mn-lt"/>
              </a:rPr>
              <a:t>dapat</a:t>
            </a:r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70C0"/>
                </a:solidFill>
                <a:ea typeface="+mn-lt"/>
                <a:cs typeface="+mn-lt"/>
              </a:rPr>
              <a:t>digunakan</a:t>
            </a:r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 pada </a:t>
            </a:r>
            <a:r>
              <a:rPr lang="en-US" err="1">
                <a:solidFill>
                  <a:srgbClr val="0070C0"/>
                </a:solidFill>
                <a:ea typeface="+mn-lt"/>
                <a:cs typeface="+mn-lt"/>
              </a:rPr>
              <a:t>kasus</a:t>
            </a:r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70C0"/>
                </a:solidFill>
                <a:ea typeface="+mn-lt"/>
                <a:cs typeface="+mn-lt"/>
              </a:rPr>
              <a:t>nyata</a:t>
            </a:r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 di </a:t>
            </a:r>
            <a:r>
              <a:rPr lang="en-US" err="1">
                <a:solidFill>
                  <a:srgbClr val="0070C0"/>
                </a:solidFill>
                <a:ea typeface="+mn-lt"/>
                <a:cs typeface="+mn-lt"/>
              </a:rPr>
              <a:t>kehidupan</a:t>
            </a:r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70C0"/>
                </a:solidFill>
                <a:ea typeface="+mn-lt"/>
                <a:cs typeface="+mn-lt"/>
              </a:rPr>
              <a:t>sehari-hari</a:t>
            </a:r>
            <a:endParaRPr lang="en-US">
              <a:solidFill>
                <a:srgbClr val="0070C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2248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1643-C765-C099-F217-3FE68242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Manfaat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23D32-D8EA-128A-7BC3-87E4A0D8C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err="1">
                <a:ea typeface="+mn-lt"/>
                <a:cs typeface="+mn-lt"/>
              </a:rPr>
              <a:t>Memberikan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rancangan</a:t>
            </a:r>
            <a:r>
              <a:rPr lang="en-US">
                <a:ea typeface="+mn-lt"/>
                <a:cs typeface="+mn-lt"/>
              </a:rPr>
              <a:t> dan </a:t>
            </a:r>
            <a:r>
              <a:rPr lang="en-US" err="1">
                <a:ea typeface="+mn-lt"/>
                <a:cs typeface="+mn-lt"/>
              </a:rPr>
              <a:t>arsitektur</a:t>
            </a:r>
            <a:r>
              <a:rPr lang="en-US">
                <a:ea typeface="+mn-lt"/>
                <a:cs typeface="+mn-lt"/>
              </a:rPr>
              <a:t> model </a:t>
            </a:r>
            <a:r>
              <a:rPr lang="en-US" err="1">
                <a:ea typeface="+mn-lt"/>
                <a:cs typeface="+mn-lt"/>
              </a:rPr>
              <a:t>untuk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pengurangan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kebisingan</a:t>
            </a:r>
            <a:r>
              <a:rPr lang="en-US">
                <a:ea typeface="+mn-lt"/>
                <a:cs typeface="+mn-lt"/>
              </a:rPr>
              <a:t> dan </a:t>
            </a:r>
            <a:r>
              <a:rPr lang="en-US" err="1">
                <a:ea typeface="+mn-lt"/>
                <a:cs typeface="+mn-lt"/>
              </a:rPr>
              <a:t>peningkatan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kualitas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suara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manusia</a:t>
            </a:r>
            <a:r>
              <a:rPr lang="en-US">
                <a:ea typeface="+mn-lt"/>
                <a:cs typeface="+mn-lt"/>
              </a:rPr>
              <a:t> yang </a:t>
            </a:r>
            <a:r>
              <a:rPr lang="en-US" err="1">
                <a:ea typeface="+mn-lt"/>
                <a:cs typeface="+mn-lt"/>
              </a:rPr>
              <a:t>dapat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diimplementasikan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dikehidupan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sehari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hari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marL="0" indent="0" algn="just">
              <a:buNone/>
            </a:pPr>
            <a:endParaRPr lang="en-US">
              <a:ea typeface="+mn-lt"/>
              <a:cs typeface="+mn-lt"/>
            </a:endParaRPr>
          </a:p>
          <a:p>
            <a:r>
              <a:rPr lang="en-US" err="1">
                <a:ea typeface="+mn-lt"/>
                <a:cs typeface="+mn-lt"/>
              </a:rPr>
              <a:t>Menambah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kejelasan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suara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manusia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ketika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pertemuan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menggunakan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i="1">
                <a:ea typeface="+mn-lt"/>
                <a:cs typeface="+mn-lt"/>
              </a:rPr>
              <a:t>video conference </a:t>
            </a:r>
            <a:r>
              <a:rPr lang="en-US" err="1">
                <a:ea typeface="+mn-lt"/>
                <a:cs typeface="+mn-lt"/>
              </a:rPr>
              <a:t>walaupun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ada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kebisingan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suara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30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A204C-9D77-05D1-62A1-76864F60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Ruang </a:t>
            </a:r>
            <a:r>
              <a:rPr lang="en-US" err="1">
                <a:cs typeface="Calibri Light"/>
              </a:rPr>
              <a:t>Lingkup</a:t>
            </a:r>
            <a:r>
              <a:rPr lang="en-US">
                <a:cs typeface="Calibri Light"/>
              </a:rPr>
              <a:t>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F356D-9BBD-9B6C-F77C-858147C8D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 algn="just">
              <a:buAutoNum type="arabicPeriod"/>
            </a:pPr>
            <a:r>
              <a:rPr lang="en-US" err="1">
                <a:ea typeface="+mn-lt"/>
                <a:cs typeface="+mn-lt"/>
              </a:rPr>
              <a:t>Sumber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suara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berasar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dari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i="1">
                <a:ea typeface="+mn-lt"/>
                <a:cs typeface="+mn-lt"/>
              </a:rPr>
              <a:t>monaural 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satu</a:t>
            </a:r>
            <a:r>
              <a:rPr lang="en-US" i="1" err="1">
                <a:ea typeface="+mn-lt"/>
                <a:cs typeface="+mn-lt"/>
              </a:rPr>
              <a:t>-</a:t>
            </a:r>
            <a:r>
              <a:rPr lang="en-US" err="1">
                <a:ea typeface="+mn-lt"/>
                <a:cs typeface="+mn-lt"/>
              </a:rPr>
              <a:t>mikropon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pPr marL="514350" indent="-514350" algn="just">
              <a:buAutoNum type="arabicPeriod"/>
            </a:pPr>
            <a:r>
              <a:rPr lang="en-US">
                <a:ea typeface="+mn-lt"/>
                <a:cs typeface="+mn-lt"/>
              </a:rPr>
              <a:t>Suara </a:t>
            </a:r>
            <a:r>
              <a:rPr lang="en-US" err="1">
                <a:ea typeface="+mn-lt"/>
                <a:cs typeface="+mn-lt"/>
              </a:rPr>
              <a:t>kebisingan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dibuat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dengan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menggabungkan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suara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manusia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dengan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sumber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suara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kebisingan</a:t>
            </a:r>
            <a:endParaRPr lang="en-US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Dataset Clean signal yang </a:t>
            </a:r>
            <a:r>
              <a:rPr lang="en-US" err="1">
                <a:ea typeface="+mn-lt"/>
                <a:cs typeface="+mn-lt"/>
              </a:rPr>
              <a:t>digunakan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diambil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dari</a:t>
            </a:r>
            <a:r>
              <a:rPr lang="en-US">
                <a:ea typeface="+mn-lt"/>
                <a:cs typeface="+mn-lt"/>
              </a:rPr>
              <a:t>  </a:t>
            </a:r>
            <a:r>
              <a:rPr lang="en-US" err="1">
                <a:ea typeface="+mn-lt"/>
                <a:cs typeface="+mn-lt"/>
              </a:rPr>
              <a:t>Librispeech</a:t>
            </a:r>
            <a:r>
              <a:rPr lang="en-US">
                <a:ea typeface="+mn-lt"/>
                <a:cs typeface="+mn-lt"/>
              </a:rPr>
              <a:t> (Panayotov, 2015)</a:t>
            </a:r>
          </a:p>
          <a:p>
            <a:pPr marL="514350" indent="-514350">
              <a:buAutoNum type="arabicPeriod"/>
            </a:pPr>
            <a:r>
              <a:rPr lang="en-US">
                <a:cs typeface="Calibri" panose="020F0502020204030204"/>
              </a:rPr>
              <a:t>Dataset noise signal di </a:t>
            </a:r>
            <a:r>
              <a:rPr lang="en-US" err="1">
                <a:cs typeface="Calibri" panose="020F0502020204030204"/>
              </a:rPr>
              <a:t>ambil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dari</a:t>
            </a:r>
            <a:r>
              <a:rPr lang="en-US">
                <a:cs typeface="Calibri" panose="020F0502020204030204"/>
              </a:rPr>
              <a:t> </a:t>
            </a:r>
            <a:r>
              <a:rPr lang="en-US">
                <a:ea typeface="+mn-lt"/>
                <a:cs typeface="+mn-lt"/>
              </a:rPr>
              <a:t>docbox.etsi.org</a:t>
            </a:r>
          </a:p>
          <a:p>
            <a:pPr marL="514350" indent="-514350">
              <a:buAutoNum type="arabicPeriod"/>
            </a:pPr>
            <a:endParaRPr lang="en-US"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1494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B263-1009-A0E3-A570-273275C7E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Metode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AF292A4-AC43-6AE6-6FC0-2CEDEDCFB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389" y="1655356"/>
            <a:ext cx="3848100" cy="4152900"/>
          </a:xfr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FF54C44F-ADC2-F2B7-5F81-EC6CD8632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14" y="650442"/>
            <a:ext cx="4737950" cy="3351809"/>
          </a:xfrm>
          <a:prstGeom prst="rect">
            <a:avLst/>
          </a:prstGeom>
        </p:spPr>
      </p:pic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E15DCC0C-558C-AC89-586C-1F2F0DCFD0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7" r="164" b="-629"/>
          <a:stretch/>
        </p:blipFill>
        <p:spPr>
          <a:xfrm>
            <a:off x="5418881" y="4150194"/>
            <a:ext cx="6466740" cy="181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B088-9B06-6C84-E5A3-0084D0777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Agenda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00C8F-B08F-75BB-15A0-F68F2EB9E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Latar </a:t>
            </a:r>
            <a:r>
              <a:rPr lang="en-US" err="1">
                <a:cs typeface="Calibri"/>
              </a:rPr>
              <a:t>Belakang</a:t>
            </a:r>
            <a:endParaRPr lang="en-US"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Penelitian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sebelumnya</a:t>
            </a:r>
          </a:p>
          <a:p>
            <a:r>
              <a:rPr lang="en-US" err="1">
                <a:cs typeface="Calibri"/>
              </a:rPr>
              <a:t>Masalah</a:t>
            </a:r>
            <a:r>
              <a:rPr lang="en-US">
                <a:cs typeface="Calibri"/>
              </a:rPr>
              <a:t> Dan Tujuan </a:t>
            </a:r>
          </a:p>
          <a:p>
            <a:r>
              <a:rPr lang="en-US">
                <a:cs typeface="Calibri"/>
              </a:rPr>
              <a:t>Manfaat</a:t>
            </a:r>
          </a:p>
          <a:p>
            <a:r>
              <a:rPr lang="en-US">
                <a:cs typeface="Calibri"/>
              </a:rPr>
              <a:t>Ruang </a:t>
            </a:r>
            <a:r>
              <a:rPr lang="en-US" err="1">
                <a:cs typeface="Calibri"/>
              </a:rPr>
              <a:t>Lingkup</a:t>
            </a:r>
          </a:p>
          <a:p>
            <a:r>
              <a:rPr lang="en-US">
                <a:cs typeface="Calibri"/>
              </a:rPr>
              <a:t>Metode </a:t>
            </a:r>
          </a:p>
          <a:p>
            <a:r>
              <a:rPr lang="en-US" err="1">
                <a:ea typeface="+mn-lt"/>
                <a:cs typeface="+mn-lt"/>
              </a:rPr>
              <a:t>Pertanyaan</a:t>
            </a:r>
            <a:endParaRPr lang="en-US">
              <a:ea typeface="+mn-lt"/>
              <a:cs typeface="+mn-lt"/>
            </a:endParaRPr>
          </a:p>
          <a:p>
            <a:r>
              <a:rPr lang="en-US" err="1">
                <a:ea typeface="+mn-lt"/>
                <a:cs typeface="+mn-lt"/>
              </a:rPr>
              <a:t>Implementasi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produk</a:t>
            </a:r>
            <a:r>
              <a:rPr lang="en-US">
                <a:ea typeface="+mn-lt"/>
                <a:cs typeface="+mn-lt"/>
              </a:rPr>
              <a:t> di </a:t>
            </a:r>
            <a:r>
              <a:rPr lang="en-US" err="1">
                <a:ea typeface="+mn-lt"/>
                <a:cs typeface="+mn-lt"/>
              </a:rPr>
              <a:t>pasaran</a:t>
            </a:r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9644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00CF-2DDE-7A81-B387-E0B2176D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Pengumpulan</a:t>
            </a:r>
            <a:r>
              <a:rPr lang="en-US"/>
              <a:t> dan </a:t>
            </a:r>
            <a:r>
              <a:rPr lang="en-US" err="1"/>
              <a:t>Prapemrosesan</a:t>
            </a:r>
            <a:r>
              <a:rPr lang="en-US"/>
              <a:t> Dataset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E2853-8BB3-A0FD-99D5-A240ED159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Data training </a:t>
            </a:r>
            <a:r>
              <a:rPr lang="en-US" i="1">
                <a:cs typeface="Calibri"/>
              </a:rPr>
              <a:t>Clean Signal</a:t>
            </a:r>
            <a:r>
              <a:rPr lang="en-US">
                <a:ea typeface="+mn-lt"/>
                <a:cs typeface="+mn-lt"/>
              </a:rPr>
              <a:t> set </a:t>
            </a:r>
            <a:r>
              <a:rPr lang="en-US" err="1">
                <a:ea typeface="+mn-lt"/>
                <a:cs typeface="+mn-lt"/>
              </a:rPr>
              <a:t>pelatihan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korpus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LibriSpeech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ID">
                <a:ea typeface="+mn-lt"/>
                <a:cs typeface="+mn-lt"/>
              </a:rPr>
              <a:t>Panayotov, 2015</a:t>
            </a:r>
            <a:r>
              <a:rPr lang="en-US">
                <a:ea typeface="+mn-lt"/>
                <a:cs typeface="+mn-lt"/>
              </a:rPr>
              <a:t>) 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Noise Signal  (docbox.etsi.org) </a:t>
            </a:r>
          </a:p>
          <a:p>
            <a:r>
              <a:rPr lang="en-US">
                <a:ea typeface="+mn-lt"/>
                <a:cs typeface="+mn-lt"/>
              </a:rPr>
              <a:t>dan </a:t>
            </a:r>
            <a:r>
              <a:rPr lang="en-US" err="1">
                <a:ea typeface="+mn-lt"/>
                <a:cs typeface="+mn-lt"/>
              </a:rPr>
              <a:t>menguji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dengan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rasio</a:t>
            </a:r>
            <a:r>
              <a:rPr lang="en-US">
                <a:ea typeface="+mn-lt"/>
                <a:cs typeface="+mn-lt"/>
              </a:rPr>
              <a:t> 8:2, 80% </a:t>
            </a:r>
            <a:r>
              <a:rPr lang="en-US" err="1">
                <a:ea typeface="+mn-lt"/>
                <a:cs typeface="+mn-lt"/>
              </a:rPr>
              <a:t>untuk</a:t>
            </a:r>
            <a:r>
              <a:rPr lang="en-US">
                <a:ea typeface="+mn-lt"/>
                <a:cs typeface="+mn-lt"/>
              </a:rPr>
              <a:t> data </a:t>
            </a:r>
            <a:r>
              <a:rPr lang="en-US" err="1">
                <a:ea typeface="+mn-lt"/>
                <a:cs typeface="+mn-lt"/>
              </a:rPr>
              <a:t>latih</a:t>
            </a:r>
            <a:r>
              <a:rPr lang="en-US">
                <a:ea typeface="+mn-lt"/>
                <a:cs typeface="+mn-lt"/>
              </a:rPr>
              <a:t> 20% </a:t>
            </a:r>
            <a:r>
              <a:rPr lang="en-US" err="1">
                <a:ea typeface="+mn-lt"/>
                <a:cs typeface="+mn-lt"/>
              </a:rPr>
              <a:t>untuk</a:t>
            </a:r>
            <a:r>
              <a:rPr lang="en-US">
                <a:ea typeface="+mn-lt"/>
                <a:cs typeface="+mn-lt"/>
              </a:rPr>
              <a:t> testing</a:t>
            </a:r>
          </a:p>
        </p:txBody>
      </p:sp>
    </p:spTree>
    <p:extLst>
      <p:ext uri="{BB962C8B-B14F-4D97-AF65-F5344CB8AC3E}">
        <p14:creationId xmlns:p14="http://schemas.microsoft.com/office/powerpoint/2010/main" val="1223925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C06F8-36E1-D388-6D1C-84937C9F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Quantization</a:t>
            </a:r>
            <a:r>
              <a:rPr lang="en-US"/>
              <a:t> </a:t>
            </a:r>
          </a:p>
        </p:txBody>
      </p:sp>
      <p:pic>
        <p:nvPicPr>
          <p:cNvPr id="4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1D4EA8FC-BB7E-9DF8-4322-61AE88233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7163" y="3333383"/>
            <a:ext cx="3714750" cy="29527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9E82DB-A199-3B94-686B-BB2B7A7A7E62}"/>
              </a:ext>
            </a:extLst>
          </p:cNvPr>
          <p:cNvSpPr txBox="1"/>
          <p:nvPr/>
        </p:nvSpPr>
        <p:spPr>
          <a:xfrm>
            <a:off x="5347010" y="1592767"/>
            <a:ext cx="470395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D" err="1"/>
              <a:t>Penggunaan</a:t>
            </a:r>
            <a:r>
              <a:rPr lang="en-ID"/>
              <a:t> </a:t>
            </a:r>
            <a:r>
              <a:rPr lang="en-ID" err="1"/>
              <a:t>Kuantisasi</a:t>
            </a:r>
            <a:r>
              <a:rPr lang="en-ID"/>
              <a:t> </a:t>
            </a:r>
            <a:r>
              <a:rPr lang="en-ID" err="1"/>
              <a:t>diharapkan</a:t>
            </a:r>
            <a:r>
              <a:rPr lang="en-ID"/>
              <a:t> </a:t>
            </a:r>
            <a:r>
              <a:rPr lang="en-ID" err="1"/>
              <a:t>dapat</a:t>
            </a:r>
            <a:r>
              <a:rPr lang="en-ID"/>
              <a:t> </a:t>
            </a:r>
            <a:r>
              <a:rPr lang="en-ID" err="1"/>
              <a:t>mengurangi</a:t>
            </a:r>
            <a:r>
              <a:rPr lang="en-ID"/>
              <a:t> </a:t>
            </a:r>
            <a:r>
              <a:rPr lang="en-ID" err="1"/>
              <a:t>beban</a:t>
            </a:r>
            <a:r>
              <a:rPr lang="en-ID"/>
              <a:t> </a:t>
            </a:r>
            <a:r>
              <a:rPr lang="en-ID" err="1"/>
              <a:t>komputasi</a:t>
            </a:r>
            <a:r>
              <a:rPr lang="en-ID"/>
              <a:t>. </a:t>
            </a:r>
            <a:r>
              <a:rPr lang="en-ID" err="1"/>
              <a:t>Kuatisasi</a:t>
            </a:r>
            <a:r>
              <a:rPr lang="en-ID"/>
              <a:t> yang </a:t>
            </a:r>
            <a:r>
              <a:rPr lang="en-ID" err="1"/>
              <a:t>digunakan</a:t>
            </a:r>
            <a:r>
              <a:rPr lang="en-ID"/>
              <a:t> </a:t>
            </a:r>
            <a:r>
              <a:rPr lang="en-ID" err="1"/>
              <a:t>adalah</a:t>
            </a:r>
            <a:r>
              <a:rPr lang="en-ID"/>
              <a:t> </a:t>
            </a:r>
            <a:r>
              <a:rPr lang="en-ID" err="1"/>
              <a:t>kuantisasi</a:t>
            </a:r>
            <a:r>
              <a:rPr lang="en-ID"/>
              <a:t> </a:t>
            </a:r>
            <a:r>
              <a:rPr lang="en-ID" i="1"/>
              <a:t>uniform. </a:t>
            </a:r>
            <a:r>
              <a:rPr lang="en-ID"/>
              <a:t> </a:t>
            </a:r>
            <a:r>
              <a:rPr lang="id-ID"/>
              <a:t>Jenis kuantisasi di mana tingkat kuantisasi diberi jarak yang seragam</a:t>
            </a:r>
            <a:r>
              <a:rPr lang="en-US"/>
              <a:t>. </a:t>
            </a:r>
            <a:endParaRPr lang="en-ID">
              <a:cs typeface="Calibri"/>
            </a:endParaRPr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D6DC393-0E59-0442-6C43-183ABC88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21" y="1449769"/>
            <a:ext cx="5140712" cy="323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0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42E2-740C-5A60-505F-C518EC98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Compression</a:t>
            </a:r>
            <a:r>
              <a:rPr lang="en-US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7F310-824C-B9BA-D4E0-EDD0E9CBF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054" y="1779162"/>
            <a:ext cx="476343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err="1">
                <a:ea typeface="+mn-lt"/>
                <a:cs typeface="+mn-lt"/>
              </a:rPr>
              <a:t>Kompresi</a:t>
            </a:r>
            <a:r>
              <a:rPr lang="en-US" sz="1800">
                <a:ea typeface="+mn-lt"/>
                <a:cs typeface="+mn-lt"/>
              </a:rPr>
              <a:t> yang </a:t>
            </a:r>
            <a:r>
              <a:rPr lang="en-US" sz="1800" err="1">
                <a:ea typeface="+mn-lt"/>
                <a:cs typeface="+mn-lt"/>
              </a:rPr>
              <a:t>digunakan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ialah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i="1" err="1">
                <a:ea typeface="+mn-lt"/>
                <a:cs typeface="+mn-lt"/>
              </a:rPr>
              <a:t>downsampling</a:t>
            </a:r>
            <a:r>
              <a:rPr lang="en-US" sz="1800" i="1">
                <a:ea typeface="+mn-lt"/>
                <a:cs typeface="+mn-lt"/>
              </a:rPr>
              <a:t>, </a:t>
            </a:r>
            <a:r>
              <a:rPr lang="en-US" sz="1800" i="1" err="1">
                <a:ea typeface="+mn-lt"/>
                <a:cs typeface="+mn-lt"/>
              </a:rPr>
              <a:t>i</a:t>
            </a:r>
            <a:r>
              <a:rPr lang="id" sz="1800" err="1">
                <a:ea typeface="+mn-lt"/>
                <a:cs typeface="+mn-lt"/>
              </a:rPr>
              <a:t>denya</a:t>
            </a:r>
            <a:r>
              <a:rPr lang="id" sz="1800">
                <a:ea typeface="+mn-lt"/>
                <a:cs typeface="+mn-lt"/>
              </a:rPr>
              <a:t> adalah </a:t>
            </a:r>
            <a:r>
              <a:rPr lang="id" sz="1800" err="1">
                <a:ea typeface="+mn-lt"/>
                <a:cs typeface="+mn-lt"/>
              </a:rPr>
              <a:t>file</a:t>
            </a:r>
            <a:r>
              <a:rPr lang="id" sz="1800">
                <a:ea typeface="+mn-lt"/>
                <a:cs typeface="+mn-lt"/>
              </a:rPr>
              <a:t> audio terdiri dari data sampel secara </a:t>
            </a:r>
            <a:r>
              <a:rPr lang="en-US" sz="1800" err="1">
                <a:ea typeface="+mn-lt"/>
                <a:cs typeface="+mn-lt"/>
              </a:rPr>
              <a:t>periodik</a:t>
            </a:r>
            <a:r>
              <a:rPr lang="en-US" sz="1800">
                <a:ea typeface="+mn-lt"/>
                <a:cs typeface="+mn-lt"/>
              </a:rPr>
              <a:t>. U</a:t>
            </a:r>
            <a:r>
              <a:rPr lang="id" sz="1800" err="1">
                <a:ea typeface="+mn-lt"/>
                <a:cs typeface="+mn-lt"/>
              </a:rPr>
              <a:t>kuran</a:t>
            </a:r>
            <a:r>
              <a:rPr lang="id" sz="1800">
                <a:ea typeface="+mn-lt"/>
                <a:cs typeface="+mn-lt"/>
              </a:rPr>
              <a:t> </a:t>
            </a:r>
            <a:r>
              <a:rPr lang="id" sz="1800" err="1">
                <a:ea typeface="+mn-lt"/>
                <a:cs typeface="+mn-lt"/>
              </a:rPr>
              <a:t>file</a:t>
            </a:r>
            <a:r>
              <a:rPr lang="id" sz="1800">
                <a:ea typeface="+mn-lt"/>
                <a:cs typeface="+mn-lt"/>
              </a:rPr>
              <a:t> audio meningkat karena jumlah sampel yang dikandungnya meningkat, jadi mengambil sedikit sampel </a:t>
            </a:r>
            <a:r>
              <a:rPr lang="en-US" sz="1800" err="1">
                <a:ea typeface="+mn-lt"/>
                <a:cs typeface="+mn-lt"/>
              </a:rPr>
              <a:t>akan</a:t>
            </a:r>
            <a:r>
              <a:rPr lang="id" sz="1800">
                <a:ea typeface="+mn-lt"/>
                <a:cs typeface="+mn-lt"/>
              </a:rPr>
              <a:t> mengubah </a:t>
            </a:r>
            <a:r>
              <a:rPr lang="en-US" sz="1800" err="1">
                <a:ea typeface="+mn-lt"/>
                <a:cs typeface="+mn-lt"/>
              </a:rPr>
              <a:t>ukuran</a:t>
            </a:r>
            <a:r>
              <a:rPr lang="en-US" sz="1800">
                <a:ea typeface="+mn-lt"/>
                <a:cs typeface="+mn-lt"/>
              </a:rPr>
              <a:t> file audio </a:t>
            </a:r>
            <a:r>
              <a:rPr lang="en-US" sz="1800" err="1">
                <a:ea typeface="+mn-lt"/>
                <a:cs typeface="+mn-lt"/>
              </a:rPr>
              <a:t>menjadi</a:t>
            </a:r>
            <a:r>
              <a:rPr lang="id" sz="1800">
                <a:ea typeface="+mn-lt"/>
                <a:cs typeface="+mn-lt"/>
              </a:rPr>
              <a:t> lebih kecil.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Tipe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kompresi</a:t>
            </a:r>
            <a:r>
              <a:rPr lang="en-US" sz="1800">
                <a:ea typeface="+mn-lt"/>
                <a:cs typeface="+mn-lt"/>
              </a:rPr>
              <a:t> audio yang </a:t>
            </a:r>
            <a:r>
              <a:rPr lang="en-US" sz="1800" err="1">
                <a:ea typeface="+mn-lt"/>
                <a:cs typeface="+mn-lt"/>
              </a:rPr>
              <a:t>akan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menjadi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eksperimen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ialah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b="1" err="1">
                <a:solidFill>
                  <a:srgbClr val="FF0000"/>
                </a:solidFill>
                <a:ea typeface="+mn-lt"/>
                <a:cs typeface="+mn-lt"/>
              </a:rPr>
              <a:t>mengubah</a:t>
            </a:r>
            <a:r>
              <a:rPr lang="en-US" sz="1800" b="1">
                <a:solidFill>
                  <a:srgbClr val="FF0000"/>
                </a:solidFill>
                <a:ea typeface="+mn-lt"/>
                <a:cs typeface="+mn-lt"/>
              </a:rPr>
              <a:t> .wav </a:t>
            </a:r>
            <a:r>
              <a:rPr lang="en-US" sz="1800" b="1" err="1">
                <a:solidFill>
                  <a:srgbClr val="FF0000"/>
                </a:solidFill>
                <a:ea typeface="+mn-lt"/>
                <a:cs typeface="+mn-lt"/>
              </a:rPr>
              <a:t>menjadi</a:t>
            </a:r>
            <a:r>
              <a:rPr lang="en-US" sz="1800" b="1">
                <a:solidFill>
                  <a:srgbClr val="FF0000"/>
                </a:solidFill>
                <a:ea typeface="+mn-lt"/>
                <a:cs typeface="+mn-lt"/>
              </a:rPr>
              <a:t> .mp3. </a:t>
            </a:r>
            <a:endParaRPr lang="en-US" sz="1800" b="1">
              <a:solidFill>
                <a:srgbClr val="FF0000"/>
              </a:solidFill>
              <a:cs typeface="Calibri"/>
            </a:endParaRP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680D539-8AC0-965E-4255-02610259D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83" y="1584737"/>
            <a:ext cx="5270809" cy="336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33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29E0D-FFA8-8921-F2C6-36336F2C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Normalization Layer</a:t>
            </a:r>
            <a:r>
              <a:rPr lang="en-US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A0891-7545-6C3D-C777-2ED941317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301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Penggunaan</a:t>
            </a:r>
            <a:r>
              <a:rPr lang="en-US" i="1">
                <a:ea typeface="+mn-lt"/>
                <a:cs typeface="+mn-lt"/>
              </a:rPr>
              <a:t> Normalization Layer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digunakan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dalam</a:t>
            </a:r>
            <a:r>
              <a:rPr lang="en-US">
                <a:ea typeface="+mn-lt"/>
                <a:cs typeface="+mn-lt"/>
              </a:rPr>
              <a:t> model </a:t>
            </a:r>
            <a:r>
              <a:rPr lang="en-US" err="1">
                <a:ea typeface="+mn-lt"/>
                <a:cs typeface="+mn-lt"/>
              </a:rPr>
              <a:t>untuk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meningkatkan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generalisasi</a:t>
            </a:r>
            <a:r>
              <a:rPr lang="en-US">
                <a:ea typeface="+mn-lt"/>
                <a:cs typeface="+mn-lt"/>
              </a:rPr>
              <a:t> dan </a:t>
            </a:r>
            <a:r>
              <a:rPr lang="en-US" err="1">
                <a:ea typeface="+mn-lt"/>
                <a:cs typeface="+mn-lt"/>
              </a:rPr>
              <a:t>memfasilitasi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pelatihan</a:t>
            </a:r>
            <a:r>
              <a:rPr lang="en-US">
                <a:ea typeface="+mn-lt"/>
                <a:cs typeface="+mn-lt"/>
              </a:rPr>
              <a:t> yang </a:t>
            </a:r>
            <a:r>
              <a:rPr lang="en-US" err="1">
                <a:ea typeface="+mn-lt"/>
                <a:cs typeface="+mn-lt"/>
              </a:rPr>
              <a:t>lebih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cepat</a:t>
            </a:r>
            <a:r>
              <a:rPr lang="en-US">
                <a:ea typeface="+mn-lt"/>
                <a:cs typeface="+mn-lt"/>
              </a:rPr>
              <a:t> (Ba, 2016).  Hal </a:t>
            </a:r>
            <a:r>
              <a:rPr lang="en-US" err="1">
                <a:ea typeface="+mn-lt"/>
                <a:cs typeface="+mn-lt"/>
              </a:rPr>
              <a:t>ini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diusulkan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sebagai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alternatif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untuk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normalisasi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i="1">
                <a:ea typeface="+mn-lt"/>
                <a:cs typeface="+mn-lt"/>
              </a:rPr>
              <a:t>batch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ID">
                <a:ea typeface="+mn-lt"/>
                <a:cs typeface="+mn-lt"/>
              </a:rPr>
              <a:t>Ioffe, 2015</a:t>
            </a:r>
            <a:r>
              <a:rPr lang="en-US">
                <a:ea typeface="+mn-lt"/>
                <a:cs typeface="+mn-lt"/>
              </a:rPr>
              <a:t>), yang </a:t>
            </a:r>
            <a:r>
              <a:rPr lang="en-US" err="1">
                <a:ea typeface="+mn-lt"/>
                <a:cs typeface="+mn-lt"/>
              </a:rPr>
              <a:t>ditemukan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lebih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sensitif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terhadap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pelatihan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i="1">
                <a:ea typeface="+mn-lt"/>
                <a:cs typeface="+mn-lt"/>
              </a:rPr>
              <a:t>batch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</p:txBody>
      </p:sp>
      <p:pic>
        <p:nvPicPr>
          <p:cNvPr id="4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0F1D2C84-7FA2-4DD9-E477-AFD5E097B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197" y="2199033"/>
            <a:ext cx="5318568" cy="878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675F16-09A2-B4B6-FA9D-4AF608EE43C8}"/>
              </a:ext>
            </a:extLst>
          </p:cNvPr>
          <p:cNvSpPr txBox="1"/>
          <p:nvPr/>
        </p:nvSpPr>
        <p:spPr>
          <a:xfrm>
            <a:off x="6038127" y="3665316"/>
            <a:ext cx="573911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Dimana </a:t>
            </a:r>
            <a:r>
              <a:rPr lang="en-US" dirty="0" err="1">
                <a:ea typeface="+mn-lt"/>
                <a:cs typeface="+mn-lt"/>
              </a:rPr>
              <a:t>μ</a:t>
            </a:r>
            <a:r>
              <a:rPr lang="en-US" baseline="-25000" dirty="0" err="1">
                <a:ea typeface="+mn-lt"/>
                <a:cs typeface="+mn-lt"/>
              </a:rPr>
              <a:t>xt</a:t>
            </a:r>
            <a:r>
              <a:rPr lang="en-US" baseline="-25000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and σ</a:t>
            </a:r>
            <a:r>
              <a:rPr lang="en-US" baseline="30000" dirty="0">
                <a:ea typeface="+mn-lt"/>
                <a:cs typeface="+mn-lt"/>
              </a:rPr>
              <a:t>2</a:t>
            </a:r>
            <a:r>
              <a:rPr lang="en-US" baseline="-25000" dirty="0">
                <a:ea typeface="+mn-lt"/>
                <a:cs typeface="+mn-lt"/>
              </a:rPr>
              <a:t>xt</a:t>
            </a:r>
            <a:r>
              <a:rPr lang="en-US" dirty="0">
                <a:ea typeface="+mn-lt"/>
                <a:cs typeface="+mn-lt"/>
              </a:rPr>
              <a:t> , </a:t>
            </a:r>
            <a:r>
              <a:rPr lang="en-US" dirty="0" err="1">
                <a:ea typeface="+mn-lt"/>
                <a:cs typeface="+mn-lt"/>
              </a:rPr>
              <a:t>adalah</a:t>
            </a:r>
            <a:r>
              <a:rPr lang="en-US" dirty="0">
                <a:ea typeface="+mn-lt"/>
                <a:cs typeface="+mn-lt"/>
              </a:rPr>
              <a:t> mean dan variance </a:t>
            </a:r>
            <a:r>
              <a:rPr lang="en-US" dirty="0" err="1">
                <a:ea typeface="+mn-lt"/>
                <a:cs typeface="+mn-lt"/>
              </a:rPr>
              <a:t>dari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x</a:t>
            </a:r>
            <a:r>
              <a:rPr lang="en-US" baseline="-25000" dirty="0" err="1">
                <a:ea typeface="+mn-lt"/>
                <a:cs typeface="+mn-lt"/>
              </a:rPr>
              <a:t>t</a:t>
            </a:r>
            <a:r>
              <a:rPr lang="en-US" dirty="0" err="1">
                <a:ea typeface="+mn-lt"/>
                <a:cs typeface="+mn-lt"/>
              </a:rPr>
              <a:t>.</a:t>
            </a:r>
            <a:r>
              <a:rPr lang="en-US" dirty="0">
                <a:ea typeface="+mn-lt"/>
                <a:cs typeface="+mn-lt"/>
              </a:rPr>
              <a:t> Symbols γ and β </a:t>
            </a:r>
            <a:r>
              <a:rPr lang="en-US" dirty="0" err="1">
                <a:ea typeface="+mn-lt"/>
                <a:cs typeface="+mn-lt"/>
              </a:rPr>
              <a:t>adalah</a:t>
            </a:r>
            <a:r>
              <a:rPr lang="en-US" dirty="0">
                <a:ea typeface="+mn-lt"/>
                <a:cs typeface="+mn-lt"/>
              </a:rPr>
              <a:t> parameters train </a:t>
            </a:r>
            <a:r>
              <a:rPr lang="en-US" dirty="0" err="1">
                <a:ea typeface="+mn-lt"/>
                <a:cs typeface="+mn-lt"/>
              </a:rPr>
              <a:t>dari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ukuran</a:t>
            </a:r>
            <a:r>
              <a:rPr lang="en-US" dirty="0">
                <a:ea typeface="+mn-lt"/>
                <a:cs typeface="+mn-lt"/>
              </a:rPr>
              <a:t> yang </a:t>
            </a:r>
            <a:r>
              <a:rPr lang="en-US" dirty="0" err="1">
                <a:ea typeface="+mn-lt"/>
                <a:cs typeface="+mn-lt"/>
              </a:rPr>
              <a:t>sama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dengan</a:t>
            </a:r>
            <a:r>
              <a:rPr lang="en-US" dirty="0">
                <a:ea typeface="+mn-lt"/>
                <a:cs typeface="+mn-lt"/>
              </a:rPr>
              <a:t>  </a:t>
            </a:r>
            <a:r>
              <a:rPr lang="en-US" dirty="0" err="1">
                <a:ea typeface="+mn-lt"/>
                <a:cs typeface="+mn-lt"/>
              </a:rPr>
              <a:t>xt.</a:t>
            </a:r>
            <a:r>
              <a:rPr lang="en-US" dirty="0">
                <a:ea typeface="+mn-lt"/>
                <a:cs typeface="+mn-lt"/>
              </a:rPr>
              <a:t> ⊙ </a:t>
            </a:r>
            <a:r>
              <a:rPr lang="en-US" dirty="0" err="1">
                <a:ea typeface="+mn-lt"/>
                <a:cs typeface="+mn-lt"/>
              </a:rPr>
              <a:t>menunjukkan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perkalian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elemen</a:t>
            </a:r>
            <a:r>
              <a:rPr lang="en-US" dirty="0">
                <a:ea typeface="+mn-lt"/>
                <a:cs typeface="+mn-lt"/>
              </a:rPr>
              <a:t>, dan ε is a small positive constant used to avoid division by zero. </a:t>
            </a:r>
            <a:r>
              <a:rPr lang="en-US" dirty="0" err="1">
                <a:ea typeface="+mn-lt"/>
                <a:cs typeface="+mn-lt"/>
              </a:rPr>
              <a:t>adalah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konstanta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positif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kecil</a:t>
            </a:r>
            <a:r>
              <a:rPr lang="en-US" dirty="0">
                <a:ea typeface="+mn-lt"/>
                <a:cs typeface="+mn-lt"/>
              </a:rPr>
              <a:t> yang </a:t>
            </a:r>
            <a:r>
              <a:rPr lang="en-US" dirty="0" err="1">
                <a:ea typeface="+mn-lt"/>
                <a:cs typeface="+mn-lt"/>
              </a:rPr>
              <a:t>digunakan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untuk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menghindari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pembagian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dengan</a:t>
            </a:r>
            <a:r>
              <a:rPr lang="en-US" dirty="0">
                <a:ea typeface="+mn-lt"/>
                <a:cs typeface="+mn-lt"/>
              </a:rPr>
              <a:t> nol. kami</a:t>
            </a:r>
            <a:endParaRPr lang="en-US">
              <a:ea typeface="Calibri"/>
              <a:cs typeface="Calibri"/>
            </a:endParaRPr>
          </a:p>
          <a:p>
            <a:pPr algn="l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611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9F73-93EB-39F4-FCB5-A6CA25F1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Recurrent Neural Network 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27C6A14-0AD9-00FC-4886-3873B869B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428" y="2024740"/>
            <a:ext cx="5314950" cy="28194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81D6A-7C99-139F-E530-2CAFF1D62E1A}"/>
              </a:ext>
            </a:extLst>
          </p:cNvPr>
          <p:cNvSpPr txBox="1"/>
          <p:nvPr/>
        </p:nvSpPr>
        <p:spPr>
          <a:xfrm>
            <a:off x="6350620" y="2141034"/>
            <a:ext cx="46946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Times New Roman"/>
              </a:rPr>
              <a:t>Kami </a:t>
            </a:r>
            <a:r>
              <a:rPr lang="en-US" err="1">
                <a:latin typeface="Calibri"/>
                <a:cs typeface="Times New Roman"/>
              </a:rPr>
              <a:t>menggunakan</a:t>
            </a:r>
            <a:r>
              <a:rPr lang="en-US">
                <a:latin typeface="Calibri"/>
                <a:cs typeface="Times New Roman"/>
              </a:rPr>
              <a:t> </a:t>
            </a:r>
            <a:r>
              <a:rPr lang="en-US" i="1">
                <a:latin typeface="Calibri"/>
                <a:cs typeface="Calibri Light"/>
              </a:rPr>
              <a:t>long short-term memory</a:t>
            </a:r>
            <a:r>
              <a:rPr lang="en-US">
                <a:latin typeface="Calibri"/>
                <a:cs typeface="Calibri Light"/>
              </a:rPr>
              <a:t> </a:t>
            </a:r>
            <a:r>
              <a:rPr lang="en-US">
                <a:latin typeface="Calibri"/>
                <a:cs typeface="Times New Roman"/>
              </a:rPr>
              <a:t>(LSTM) RNN di ARN. </a:t>
            </a:r>
          </a:p>
        </p:txBody>
      </p:sp>
    </p:spTree>
    <p:extLst>
      <p:ext uri="{BB962C8B-B14F-4D97-AF65-F5344CB8AC3E}">
        <p14:creationId xmlns:p14="http://schemas.microsoft.com/office/powerpoint/2010/main" val="311921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DD295-6B41-B800-1A16-58DC90E5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Self-attention Block </a:t>
            </a:r>
            <a:endParaRPr lang="en-US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81958FA-BD83-1C9E-D72A-7064DF14C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826" y="2009755"/>
            <a:ext cx="5773079" cy="350914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20B630-9B22-3EB0-3CD7-78A66520A607}"/>
              </a:ext>
            </a:extLst>
          </p:cNvPr>
          <p:cNvSpPr txBox="1"/>
          <p:nvPr/>
        </p:nvSpPr>
        <p:spPr>
          <a:xfrm>
            <a:off x="6978804" y="2220951"/>
            <a:ext cx="380070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Attention block in ARN. Input </a:t>
            </a:r>
            <a:r>
              <a:rPr lang="en-US" err="1">
                <a:ea typeface="+mn-lt"/>
                <a:cs typeface="+mn-lt"/>
              </a:rPr>
              <a:t>ke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blok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adalah</a:t>
            </a:r>
            <a:r>
              <a:rPr lang="en-US">
                <a:ea typeface="+mn-lt"/>
                <a:cs typeface="+mn-lt"/>
              </a:rPr>
              <a:t> qt, kt, dan </a:t>
            </a:r>
            <a:r>
              <a:rPr lang="en-US" err="1">
                <a:ea typeface="+mn-lt"/>
                <a:cs typeface="+mn-lt"/>
              </a:rPr>
              <a:t>vt</a:t>
            </a:r>
            <a:r>
              <a:rPr lang="en-US">
                <a:ea typeface="+mn-lt"/>
                <a:cs typeface="+mn-lt"/>
              </a:rPr>
              <a:t> dan output </a:t>
            </a:r>
            <a:r>
              <a:rPr lang="en-US" err="1">
                <a:ea typeface="+mn-lt"/>
                <a:cs typeface="+mn-lt"/>
              </a:rPr>
              <a:t>dari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blok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adalah</a:t>
            </a:r>
            <a:r>
              <a:rPr lang="en-US">
                <a:ea typeface="+mn-lt"/>
                <a:cs typeface="+mn-lt"/>
              </a:rPr>
              <a:t> at,</a:t>
            </a:r>
            <a:endParaRPr lang="en-US">
              <a:cs typeface="Calibri" panose="020F0502020204030204"/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8AE91893-DF6B-B0CB-24D7-28A0BA230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9" r="-227"/>
          <a:stretch/>
        </p:blipFill>
        <p:spPr>
          <a:xfrm>
            <a:off x="6917051" y="3239342"/>
            <a:ext cx="4099937" cy="1180927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BC34439-312C-ADDC-BDEE-8BA88DAA7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998" y="4554925"/>
            <a:ext cx="25431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9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61258-91E4-38BF-9CB9-83248246D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Feedforward Block </a:t>
            </a:r>
            <a:endParaRPr lang="en-US"/>
          </a:p>
        </p:txBody>
      </p:sp>
      <p:pic>
        <p:nvPicPr>
          <p:cNvPr id="4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3C43C369-357E-C22A-A19A-A76E9AFF6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792" y="2515626"/>
            <a:ext cx="4907001" cy="61099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14FAB-8DE7-EFF0-FDE5-8B21B0FA0E59}"/>
              </a:ext>
            </a:extLst>
          </p:cNvPr>
          <p:cNvSpPr txBox="1"/>
          <p:nvPr/>
        </p:nvSpPr>
        <p:spPr>
          <a:xfrm>
            <a:off x="5858108" y="1880839"/>
            <a:ext cx="524293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</a:t>
            </a:r>
            <a:r>
              <a:rPr lang="en-US" err="1"/>
              <a:t>Sebuah</a:t>
            </a:r>
            <a:r>
              <a:rPr lang="en-US"/>
              <a:t> input yang </a:t>
            </a:r>
            <a:r>
              <a:rPr lang="en-US" err="1"/>
              <a:t>diberikan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</a:t>
            </a:r>
            <a:r>
              <a:rPr lang="en-US" err="1"/>
              <a:t>ukuran</a:t>
            </a:r>
            <a:r>
              <a:rPr lang="en-US"/>
              <a:t> N </a:t>
            </a:r>
            <a:r>
              <a:rPr lang="en-US" err="1"/>
              <a:t>diproyeksikan</a:t>
            </a:r>
            <a:r>
              <a:rPr lang="en-US"/>
              <a:t> </a:t>
            </a:r>
            <a:r>
              <a:rPr lang="en-US" err="1"/>
              <a:t>ke</a:t>
            </a:r>
            <a:r>
              <a:rPr lang="en-US"/>
              <a:t> </a:t>
            </a:r>
            <a:r>
              <a:rPr lang="en-US" err="1"/>
              <a:t>ukuran</a:t>
            </a:r>
            <a:r>
              <a:rPr lang="en-US"/>
              <a:t> 4N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lapisan</a:t>
            </a:r>
            <a:r>
              <a:rPr lang="en-US"/>
              <a:t> linier, yang </a:t>
            </a:r>
            <a:r>
              <a:rPr lang="en-US" err="1"/>
              <a:t>diikuti</a:t>
            </a:r>
            <a:r>
              <a:rPr lang="en-US"/>
              <a:t> oleh</a:t>
            </a:r>
            <a:r>
              <a:rPr lang="en-US" i="1"/>
              <a:t> Gaussian Error Linear Units</a:t>
            </a:r>
            <a:r>
              <a:rPr lang="en-US"/>
              <a:t> (GELU) dan </a:t>
            </a:r>
            <a:r>
              <a:rPr lang="en-US" err="1"/>
              <a:t>lapisan</a:t>
            </a:r>
            <a:r>
              <a:rPr lang="en-US"/>
              <a:t> </a:t>
            </a:r>
            <a:r>
              <a:rPr lang="en-US" i="1"/>
              <a:t>dropout</a:t>
            </a:r>
            <a:r>
              <a:rPr lang="en-US"/>
              <a:t>. </a:t>
            </a:r>
            <a:r>
              <a:rPr lang="en-US" err="1"/>
              <a:t>Akhirnya</a:t>
            </a:r>
            <a:r>
              <a:rPr lang="en-US"/>
              <a:t>, </a:t>
            </a:r>
            <a:r>
              <a:rPr lang="en-US" err="1"/>
              <a:t>keluaran</a:t>
            </a:r>
            <a:r>
              <a:rPr lang="en-US"/>
              <a:t> </a:t>
            </a:r>
            <a:r>
              <a:rPr lang="en-US" err="1"/>
              <a:t>berukuran</a:t>
            </a:r>
            <a:r>
              <a:rPr lang="en-US"/>
              <a:t> 4N </a:t>
            </a:r>
            <a:r>
              <a:rPr lang="en-US" err="1"/>
              <a:t>dibagi</a:t>
            </a:r>
            <a:r>
              <a:rPr lang="en-US"/>
              <a:t> </a:t>
            </a:r>
            <a:r>
              <a:rPr lang="en-US" err="1"/>
              <a:t>menjadi</a:t>
            </a:r>
            <a:r>
              <a:rPr lang="en-US"/>
              <a:t> </a:t>
            </a:r>
            <a:r>
              <a:rPr lang="en-US" err="1"/>
              <a:t>empat</a:t>
            </a:r>
            <a:r>
              <a:rPr lang="en-US"/>
              <a:t> </a:t>
            </a:r>
            <a:r>
              <a:rPr lang="en-US" err="1"/>
              <a:t>vektor</a:t>
            </a:r>
            <a:r>
              <a:rPr lang="en-US"/>
              <a:t> </a:t>
            </a:r>
            <a:r>
              <a:rPr lang="en-US" err="1"/>
              <a:t>berukuran</a:t>
            </a:r>
            <a:r>
              <a:rPr lang="en-US"/>
              <a:t> N, yang </a:t>
            </a:r>
            <a:r>
              <a:rPr lang="en-US" err="1"/>
              <a:t>dijumlahkan</a:t>
            </a:r>
            <a:r>
              <a:rPr lang="en-US"/>
              <a:t>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mendapatkan</a:t>
            </a:r>
            <a:r>
              <a:rPr lang="en-US"/>
              <a:t> </a:t>
            </a:r>
            <a:r>
              <a:rPr lang="en-US" err="1"/>
              <a:t>keluaran</a:t>
            </a:r>
            <a:r>
              <a:rPr lang="en-US"/>
              <a:t> </a:t>
            </a:r>
            <a:r>
              <a:rPr lang="en-US" err="1"/>
              <a:t>akhir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6538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B637A-4840-426E-6A76-881E4F95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Loss function  Mean Square Error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98214B-1F5C-547F-A64D-EAEF690B3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528544"/>
              </p:ext>
            </p:extLst>
          </p:nvPr>
        </p:nvGraphicFramePr>
        <p:xfrm>
          <a:off x="929013" y="3037561"/>
          <a:ext cx="5772239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80">
                  <a:extLst>
                    <a:ext uri="{9D8B030D-6E8A-4147-A177-3AD203B41FA5}">
                      <a16:colId xmlns:a16="http://schemas.microsoft.com/office/drawing/2014/main" val="2761081944"/>
                    </a:ext>
                  </a:extLst>
                </a:gridCol>
                <a:gridCol w="320967">
                  <a:extLst>
                    <a:ext uri="{9D8B030D-6E8A-4147-A177-3AD203B41FA5}">
                      <a16:colId xmlns:a16="http://schemas.microsoft.com/office/drawing/2014/main" val="3153927109"/>
                    </a:ext>
                  </a:extLst>
                </a:gridCol>
                <a:gridCol w="3527192">
                  <a:extLst>
                    <a:ext uri="{9D8B030D-6E8A-4147-A177-3AD203B41FA5}">
                      <a16:colId xmlns:a16="http://schemas.microsoft.com/office/drawing/2014/main" val="298231640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mean squared error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7881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number of data points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1697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observed values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32185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predicted values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5999900"/>
                  </a:ext>
                </a:extLst>
              </a:tr>
            </a:tbl>
          </a:graphicData>
        </a:graphic>
      </p:graphicFrame>
      <p:pic>
        <p:nvPicPr>
          <p:cNvPr id="7" name="Graphic 7">
            <a:extLst>
              <a:ext uri="{FF2B5EF4-FFF2-40B4-BE49-F238E27FC236}">
                <a16:creationId xmlns:a16="http://schemas.microsoft.com/office/drawing/2014/main" id="{0D43691E-12F9-C982-C142-9BA68DF0C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6273" y="1813012"/>
            <a:ext cx="3745280" cy="1015315"/>
          </a:xfrm>
          <a:prstGeom prst="rect">
            <a:avLst/>
          </a:prstGeom>
        </p:spPr>
      </p:pic>
      <p:pic>
        <p:nvPicPr>
          <p:cNvPr id="8" name="Graphic 8">
            <a:extLst>
              <a:ext uri="{FF2B5EF4-FFF2-40B4-BE49-F238E27FC236}">
                <a16:creationId xmlns:a16="http://schemas.microsoft.com/office/drawing/2014/main" id="{A839145B-51E9-4A18-40AC-50732D6E1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4174" y="4224598"/>
            <a:ext cx="400050" cy="161925"/>
          </a:xfrm>
          <a:prstGeom prst="rect">
            <a:avLst/>
          </a:prstGeom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BBD5664-4739-203A-49AE-3171E0DEC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3787" y="3869368"/>
            <a:ext cx="114300" cy="114300"/>
          </a:xfrm>
          <a:prstGeom prst="rect">
            <a:avLst/>
          </a:prstGeom>
        </p:spPr>
      </p:pic>
      <p:pic>
        <p:nvPicPr>
          <p:cNvPr id="10" name="Graphic 10">
            <a:extLst>
              <a:ext uri="{FF2B5EF4-FFF2-40B4-BE49-F238E27FC236}">
                <a16:creationId xmlns:a16="http://schemas.microsoft.com/office/drawing/2014/main" id="{E791AA4D-974B-7B0D-98F1-5CF98612E0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1512" y="3086883"/>
            <a:ext cx="171450" cy="190500"/>
          </a:xfrm>
          <a:prstGeom prst="rect">
            <a:avLst/>
          </a:prstGeom>
        </p:spPr>
      </p:pic>
      <p:pic>
        <p:nvPicPr>
          <p:cNvPr id="11" name="Graphic 11">
            <a:extLst>
              <a:ext uri="{FF2B5EF4-FFF2-40B4-BE49-F238E27FC236}">
                <a16:creationId xmlns:a16="http://schemas.microsoft.com/office/drawing/2014/main" id="{DCBAA030-08C4-709C-1F77-6902236104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0077" y="3414712"/>
            <a:ext cx="2095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24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DBBA-6D09-72F4-8B17-8FCB7AE7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Evaluasi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performa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052E7-9F0A-AB5B-5FE5-30B728A1B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 </a:t>
            </a:r>
            <a:r>
              <a:rPr lang="en-US" i="1"/>
              <a:t>Short-time objective intelligibility</a:t>
            </a:r>
            <a:r>
              <a:rPr lang="en-US"/>
              <a:t> (STOI) </a:t>
            </a:r>
          </a:p>
          <a:p>
            <a:pPr lvl="1"/>
            <a:r>
              <a:rPr lang="en-US">
                <a:ea typeface="+mn-lt"/>
                <a:cs typeface="+mn-lt"/>
              </a:rPr>
              <a:t>STOI </a:t>
            </a:r>
            <a:r>
              <a:rPr lang="en-US" err="1">
                <a:ea typeface="+mn-lt"/>
                <a:cs typeface="+mn-lt"/>
              </a:rPr>
              <a:t>dapat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didefinisikan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sebagai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metode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pengukuran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korelasi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antara</a:t>
            </a:r>
            <a:r>
              <a:rPr lang="en-US">
                <a:ea typeface="+mn-lt"/>
                <a:cs typeface="+mn-lt"/>
              </a:rPr>
              <a:t> 1/3 pita </a:t>
            </a:r>
            <a:r>
              <a:rPr lang="en-US" err="1">
                <a:ea typeface="+mn-lt"/>
                <a:cs typeface="+mn-lt"/>
              </a:rPr>
              <a:t>oktaf</a:t>
            </a:r>
            <a:r>
              <a:rPr lang="en-US">
                <a:ea typeface="+mn-lt"/>
                <a:cs typeface="+mn-lt"/>
              </a:rPr>
              <a:t> dan 384 </a:t>
            </a:r>
            <a:r>
              <a:rPr lang="en-US" err="1">
                <a:ea typeface="+mn-lt"/>
                <a:cs typeface="+mn-lt"/>
              </a:rPr>
              <a:t>ms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blok</a:t>
            </a:r>
            <a:r>
              <a:rPr lang="en-US">
                <a:ea typeface="+mn-lt"/>
                <a:cs typeface="+mn-lt"/>
              </a:rPr>
              <a:t> yang </a:t>
            </a:r>
            <a:r>
              <a:rPr lang="en-US" err="1">
                <a:ea typeface="+mn-lt"/>
                <a:cs typeface="+mn-lt"/>
              </a:rPr>
              <a:t>mengandung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spektrum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sinyal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bersih</a:t>
            </a:r>
            <a:r>
              <a:rPr lang="en-US">
                <a:ea typeface="+mn-lt"/>
                <a:cs typeface="+mn-lt"/>
              </a:rPr>
              <a:t> dan </a:t>
            </a:r>
            <a:r>
              <a:rPr lang="en-US" err="1">
                <a:ea typeface="+mn-lt"/>
                <a:cs typeface="+mn-lt"/>
              </a:rPr>
              <a:t>sinyal</a:t>
            </a:r>
            <a:r>
              <a:rPr lang="en-US">
                <a:ea typeface="+mn-lt"/>
                <a:cs typeface="+mn-lt"/>
              </a:rPr>
              <a:t> yang </a:t>
            </a:r>
            <a:r>
              <a:rPr lang="en-US" err="1">
                <a:ea typeface="+mn-lt"/>
                <a:cs typeface="+mn-lt"/>
              </a:rPr>
              <a:t>telah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diproses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Sebelum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dilakukan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perhitungan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sinyal</a:t>
            </a:r>
            <a:r>
              <a:rPr lang="en-US">
                <a:ea typeface="+mn-lt"/>
                <a:cs typeface="+mn-lt"/>
              </a:rPr>
              <a:t> yang </a:t>
            </a:r>
            <a:r>
              <a:rPr lang="en-US" err="1">
                <a:ea typeface="+mn-lt"/>
                <a:cs typeface="+mn-lt"/>
              </a:rPr>
              <a:t>hendak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diproses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dipaketkan</a:t>
            </a:r>
            <a:r>
              <a:rPr lang="en-US">
                <a:ea typeface="+mn-lt"/>
                <a:cs typeface="+mn-lt"/>
              </a:rPr>
              <a:t> dan </a:t>
            </a:r>
            <a:r>
              <a:rPr lang="en-US" err="1">
                <a:ea typeface="+mn-lt"/>
                <a:cs typeface="+mn-lt"/>
              </a:rPr>
              <a:t>dipotong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dengan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menggunakan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persamaan</a:t>
            </a:r>
            <a:r>
              <a:rPr lang="en-US">
                <a:ea typeface="+mn-lt"/>
                <a:cs typeface="+mn-lt"/>
              </a:rPr>
              <a:t> pada </a:t>
            </a:r>
            <a:r>
              <a:rPr lang="en-US" err="1">
                <a:ea typeface="+mn-lt"/>
                <a:cs typeface="+mn-lt"/>
              </a:rPr>
              <a:t>Persamaan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sebagai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berikut</a:t>
            </a:r>
            <a:r>
              <a:rPr lang="en-US">
                <a:ea typeface="+mn-lt"/>
                <a:cs typeface="+mn-lt"/>
              </a:rPr>
              <a:t> (M</a:t>
            </a:r>
            <a:r>
              <a:rPr lang="en-ID" err="1">
                <a:ea typeface="+mn-lt"/>
                <a:cs typeface="+mn-lt"/>
              </a:rPr>
              <a:t>pariente</a:t>
            </a:r>
            <a:r>
              <a:rPr lang="en-US">
                <a:ea typeface="+mn-lt"/>
                <a:cs typeface="+mn-lt"/>
              </a:rPr>
              <a:t> 2022).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3E04B5D-C45D-05A1-837B-D135D5DC8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44" y="4229108"/>
            <a:ext cx="4796882" cy="1169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CA4DDB-D1BB-17AB-1A43-3E4A7F3216B6}"/>
              </a:ext>
            </a:extLst>
          </p:cNvPr>
          <p:cNvSpPr txBox="1"/>
          <p:nvPr/>
        </p:nvSpPr>
        <p:spPr>
          <a:xfrm>
            <a:off x="6208657" y="4217732"/>
            <a:ext cx="5766300" cy="20417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ID">
              <a:cs typeface="Calibri"/>
            </a:endParaRPr>
          </a:p>
          <a:p>
            <a:r>
              <a:rPr lang="en-ID">
                <a:ea typeface="+mn-lt"/>
                <a:cs typeface="+mn-lt"/>
              </a:rPr>
              <a:t>x = </a:t>
            </a:r>
            <a:r>
              <a:rPr lang="en-ID" err="1">
                <a:ea typeface="+mn-lt"/>
                <a:cs typeface="+mn-lt"/>
              </a:rPr>
              <a:t>Menunjukan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i="1">
                <a:ea typeface="+mn-lt"/>
                <a:cs typeface="+mn-lt"/>
              </a:rPr>
              <a:t>envelope vector </a:t>
            </a:r>
            <a:r>
              <a:rPr lang="en-ID" err="1">
                <a:ea typeface="+mn-lt"/>
                <a:cs typeface="+mn-lt"/>
              </a:rPr>
              <a:t>suara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bersih</a:t>
            </a:r>
            <a:r>
              <a:rPr lang="en-ID">
                <a:ea typeface="+mn-lt"/>
                <a:cs typeface="+mn-lt"/>
              </a:rPr>
              <a:t>  (</a:t>
            </a:r>
            <a:r>
              <a:rPr lang="en-ID" err="1">
                <a:ea typeface="+mn-lt"/>
                <a:cs typeface="+mn-lt"/>
              </a:rPr>
              <a:t>dihimpun</a:t>
            </a:r>
            <a:r>
              <a:rPr lang="en-ID">
                <a:ea typeface="+mn-lt"/>
                <a:cs typeface="+mn-lt"/>
              </a:rPr>
              <a:t> pada 384 </a:t>
            </a:r>
            <a:r>
              <a:rPr lang="en-ID" err="1">
                <a:ea typeface="+mn-lt"/>
                <a:cs typeface="+mn-lt"/>
              </a:rPr>
              <a:t>ms</a:t>
            </a:r>
            <a:r>
              <a:rPr lang="en-ID">
                <a:ea typeface="+mn-lt"/>
                <a:cs typeface="+mn-lt"/>
              </a:rPr>
              <a:t>) </a:t>
            </a:r>
            <a:endParaRPr lang="en-US">
              <a:ea typeface="+mn-lt"/>
              <a:cs typeface="+mn-lt"/>
            </a:endParaRPr>
          </a:p>
          <a:p>
            <a:endParaRPr lang="en-ID">
              <a:ea typeface="+mn-lt"/>
              <a:cs typeface="+mn-lt"/>
            </a:endParaRPr>
          </a:p>
          <a:p>
            <a:r>
              <a:rPr lang="en-ID">
                <a:ea typeface="+mn-lt"/>
                <a:cs typeface="+mn-lt"/>
              </a:rPr>
              <a:t>y = </a:t>
            </a:r>
            <a:r>
              <a:rPr lang="en-ID" err="1">
                <a:ea typeface="+mn-lt"/>
                <a:cs typeface="+mn-lt"/>
              </a:rPr>
              <a:t>Menunjukan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i="1">
                <a:ea typeface="+mn-lt"/>
                <a:cs typeface="+mn-lt"/>
              </a:rPr>
              <a:t>envelope vector </a:t>
            </a:r>
            <a:r>
              <a:rPr lang="en-ID">
                <a:ea typeface="+mn-lt"/>
                <a:cs typeface="+mn-lt"/>
              </a:rPr>
              <a:t>yang </a:t>
            </a:r>
            <a:r>
              <a:rPr lang="en-ID" err="1">
                <a:ea typeface="+mn-lt"/>
                <a:cs typeface="+mn-lt"/>
              </a:rPr>
              <a:t>sudah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diproses</a:t>
            </a:r>
            <a:r>
              <a:rPr lang="en-ID">
                <a:ea typeface="+mn-lt"/>
                <a:cs typeface="+mn-lt"/>
              </a:rPr>
              <a:t> </a:t>
            </a:r>
            <a:endParaRPr lang="en-US">
              <a:ea typeface="+mn-lt"/>
              <a:cs typeface="+mn-lt"/>
            </a:endParaRPr>
          </a:p>
          <a:p>
            <a:endParaRPr lang="en-ID">
              <a:ea typeface="+mn-lt"/>
              <a:cs typeface="+mn-lt"/>
            </a:endParaRPr>
          </a:p>
          <a:p>
            <a:r>
              <a:rPr lang="en-ID">
                <a:ea typeface="+mn-lt"/>
                <a:cs typeface="+mn-lt"/>
              </a:rPr>
              <a:t>||.|| = </a:t>
            </a:r>
            <a:r>
              <a:rPr lang="en-ID" err="1">
                <a:ea typeface="+mn-lt"/>
                <a:cs typeface="+mn-lt"/>
              </a:rPr>
              <a:t>Menunjukan</a:t>
            </a:r>
            <a:r>
              <a:rPr lang="en-ID">
                <a:ea typeface="+mn-lt"/>
                <a:cs typeface="+mn-lt"/>
              </a:rPr>
              <a:t> 2 </a:t>
            </a:r>
            <a:r>
              <a:rPr lang="en-ID" err="1">
                <a:ea typeface="+mn-lt"/>
                <a:cs typeface="+mn-lt"/>
              </a:rPr>
              <a:t>normalisasi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dari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i="1">
                <a:ea typeface="+mn-lt"/>
                <a:cs typeface="+mn-lt"/>
              </a:rPr>
              <a:t>vector</a:t>
            </a:r>
            <a:r>
              <a:rPr lang="en-ID">
                <a:ea typeface="+mn-lt"/>
                <a:cs typeface="+mn-lt"/>
              </a:rPr>
              <a:t> 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47D40278-84CC-402B-84E6-015ECD612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878" y="3934987"/>
            <a:ext cx="1542120" cy="57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5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E3F7-820A-7194-ED44-83D7F09F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1"/>
              <a:t>Perceptual evaluation of speech quality</a:t>
            </a:r>
            <a:r>
              <a:rPr lang="en-US" sz="4000"/>
              <a:t> (PESQ) 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F18412E-60DC-51F8-CD16-D0D040FAD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003" y="2125334"/>
            <a:ext cx="7143750" cy="21907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8756FF-DC8F-6E32-875F-8A3C622F0523}"/>
              </a:ext>
            </a:extLst>
          </p:cNvPr>
          <p:cNvSpPr txBox="1"/>
          <p:nvPr/>
        </p:nvSpPr>
        <p:spPr>
          <a:xfrm>
            <a:off x="8116229" y="1955180"/>
            <a:ext cx="27432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d-ID"/>
              <a:t>PESQ dapat didefinisikan sebagai model yang dikombinasikan sebagai </a:t>
            </a:r>
            <a:r>
              <a:rPr lang="id-ID" err="1"/>
              <a:t>audiomodel</a:t>
            </a:r>
            <a:r>
              <a:rPr lang="id-ID"/>
              <a:t> untuk mengevaluasi persepsi kualitas audio yang dijadikan rekomendasikan oleh ITU-R pada tahun 1999. </a:t>
            </a:r>
            <a:r>
              <a:rPr lang="id-ID">
                <a:ea typeface="+mn-lt"/>
                <a:cs typeface="+mn-lt"/>
              </a:rPr>
              <a:t>(</a:t>
            </a:r>
            <a:r>
              <a:rPr lang="en-ID">
                <a:ea typeface="+mn-lt"/>
                <a:cs typeface="+mn-lt"/>
              </a:rPr>
              <a:t>Rix</a:t>
            </a:r>
            <a:r>
              <a:rPr lang="id-ID">
                <a:ea typeface="+mn-lt"/>
                <a:cs typeface="+mn-lt"/>
              </a:rPr>
              <a:t>, 2001)  </a:t>
            </a:r>
          </a:p>
        </p:txBody>
      </p:sp>
    </p:spTree>
    <p:extLst>
      <p:ext uri="{BB962C8B-B14F-4D97-AF65-F5344CB8AC3E}">
        <p14:creationId xmlns:p14="http://schemas.microsoft.com/office/powerpoint/2010/main" val="900102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9BA10-2E3C-62FE-BF12-AABC65E1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Latar </a:t>
            </a:r>
            <a:r>
              <a:rPr lang="en-US" err="1">
                <a:cs typeface="Calibri Light"/>
              </a:rPr>
              <a:t>Belakang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F144C-F0AA-7DEA-8ED6-5C39D4C16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639" y="158401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en-US">
              <a:ea typeface="+mn-lt"/>
              <a:cs typeface="+mn-lt"/>
            </a:endParaRPr>
          </a:p>
          <a:p>
            <a:pPr marL="0" indent="0" algn="just">
              <a:buNone/>
            </a:pPr>
            <a:endParaRPr lang="en-US">
              <a:ea typeface="+mn-lt"/>
              <a:cs typeface="+mn-lt"/>
            </a:endParaRPr>
          </a:p>
          <a:p>
            <a:pPr marL="0" indent="0" algn="just">
              <a:buNone/>
            </a:pPr>
            <a:endParaRPr lang="en-US">
              <a:ea typeface="+mn-lt"/>
              <a:cs typeface="+mn-lt"/>
            </a:endParaRPr>
          </a:p>
          <a:p>
            <a:pPr marL="0" indent="0" algn="just">
              <a:buNone/>
            </a:pPr>
            <a:endParaRPr lang="en-US">
              <a:ea typeface="+mn-lt"/>
              <a:cs typeface="+mn-lt"/>
            </a:endParaRPr>
          </a:p>
          <a:p>
            <a:pPr marL="0" indent="0" algn="just">
              <a:buNone/>
            </a:pPr>
            <a:endParaRPr lang="en-US">
              <a:ea typeface="+mn-lt"/>
              <a:cs typeface="+mn-lt"/>
            </a:endParaRPr>
          </a:p>
          <a:p>
            <a:pPr marL="0" indent="0" algn="just">
              <a:buNone/>
            </a:pPr>
            <a:endParaRPr lang="en-US">
              <a:ea typeface="+mn-lt"/>
              <a:cs typeface="+mn-lt"/>
            </a:endParaRPr>
          </a:p>
          <a:p>
            <a:pPr marL="0" indent="0" algn="just">
              <a:buNone/>
            </a:pPr>
            <a:endParaRPr lang="en-US">
              <a:ea typeface="+mn-lt"/>
              <a:cs typeface="+mn-lt"/>
            </a:endParaRPr>
          </a:p>
          <a:p>
            <a:pPr marL="0" indent="0" algn="just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384210-D3A1-2B33-A1B7-215AA7E8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4" t="-18354" r="304" b="47089"/>
          <a:stretch/>
        </p:blipFill>
        <p:spPr>
          <a:xfrm>
            <a:off x="790004" y="98597"/>
            <a:ext cx="6116449" cy="5229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86EEB3-5020-5B62-C582-49640ACBF22F}"/>
              </a:ext>
            </a:extLst>
          </p:cNvPr>
          <p:cNvSpPr txBox="1"/>
          <p:nvPr/>
        </p:nvSpPr>
        <p:spPr>
          <a:xfrm>
            <a:off x="7118194" y="1886415"/>
            <a:ext cx="406090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13 </a:t>
            </a:r>
            <a:r>
              <a:rPr lang="en-US" err="1">
                <a:cs typeface="Calibri"/>
              </a:rPr>
              <a:t>mei</a:t>
            </a:r>
            <a:r>
              <a:rPr lang="en-US">
                <a:cs typeface="Calibri"/>
              </a:rPr>
              <a:t> 2022</a:t>
            </a:r>
          </a:p>
          <a:p>
            <a:r>
              <a:rPr lang="en-US">
                <a:cs typeface="Calibri"/>
              </a:rPr>
              <a:t>Daftar startup yang WFA </a:t>
            </a:r>
            <a:r>
              <a:rPr lang="en-US" err="1">
                <a:cs typeface="Calibri"/>
              </a:rPr>
              <a:t>permanen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1. Blibli</a:t>
            </a:r>
          </a:p>
          <a:p>
            <a:r>
              <a:rPr lang="en-US">
                <a:cs typeface="Calibri"/>
              </a:rPr>
              <a:t>2. </a:t>
            </a:r>
            <a:r>
              <a:rPr lang="en-US" b="1" err="1">
                <a:ea typeface="+mn-lt"/>
                <a:cs typeface="+mn-lt"/>
              </a:rPr>
              <a:t>Stockbit</a:t>
            </a:r>
            <a:r>
              <a:rPr lang="en-US" b="1">
                <a:ea typeface="+mn-lt"/>
                <a:cs typeface="+mn-lt"/>
              </a:rPr>
              <a:t>/</a:t>
            </a:r>
            <a:r>
              <a:rPr lang="en-US" b="1" err="1">
                <a:ea typeface="+mn-lt"/>
                <a:cs typeface="+mn-lt"/>
              </a:rPr>
              <a:t>Bibit</a:t>
            </a:r>
            <a:endParaRPr lang="en-US" b="1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3. Zenius </a:t>
            </a:r>
          </a:p>
          <a:p>
            <a:r>
              <a:rPr lang="en-US" b="1">
                <a:ea typeface="+mn-lt"/>
                <a:cs typeface="+mn-lt"/>
              </a:rPr>
              <a:t>4. Ajaib</a:t>
            </a:r>
          </a:p>
          <a:p>
            <a:r>
              <a:rPr lang="en-US" b="1">
                <a:ea typeface="+mn-lt"/>
                <a:cs typeface="+mn-lt"/>
              </a:rPr>
              <a:t>5. Amartha</a:t>
            </a:r>
          </a:p>
          <a:p>
            <a:endParaRPr lang="en-US" b="1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F8979-E69B-2959-E164-CFD586613395}"/>
              </a:ext>
            </a:extLst>
          </p:cNvPr>
          <p:cNvSpPr txBox="1"/>
          <p:nvPr/>
        </p:nvSpPr>
        <p:spPr>
          <a:xfrm>
            <a:off x="2304585" y="5872975"/>
            <a:ext cx="89023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Dunia </a:t>
            </a:r>
            <a:r>
              <a:rPr lang="en-US" sz="2800" err="1">
                <a:cs typeface="Calibri"/>
              </a:rPr>
              <a:t>setelah</a:t>
            </a:r>
            <a:r>
              <a:rPr lang="en-US" sz="2800">
                <a:cs typeface="Calibri"/>
              </a:rPr>
              <a:t> </a:t>
            </a:r>
            <a:r>
              <a:rPr lang="en-US" sz="2800" err="1">
                <a:cs typeface="Calibri"/>
              </a:rPr>
              <a:t>pandemi</a:t>
            </a:r>
            <a:r>
              <a:rPr lang="en-US" sz="2800">
                <a:cs typeface="Calibri"/>
              </a:rPr>
              <a:t> covid 19, </a:t>
            </a:r>
            <a:r>
              <a:rPr lang="en-US" sz="2800" err="1">
                <a:cs typeface="Calibri"/>
              </a:rPr>
              <a:t>takkan</a:t>
            </a:r>
            <a:r>
              <a:rPr lang="en-US" sz="2800">
                <a:cs typeface="Calibri"/>
              </a:rPr>
              <a:t> </a:t>
            </a:r>
            <a:r>
              <a:rPr lang="en-US" sz="2800" err="1">
                <a:cs typeface="Calibri"/>
              </a:rPr>
              <a:t>pernah</a:t>
            </a:r>
            <a:r>
              <a:rPr lang="en-US" sz="2800">
                <a:cs typeface="Calibri"/>
              </a:rPr>
              <a:t> </a:t>
            </a:r>
            <a:r>
              <a:rPr lang="en-US" sz="2800" err="1">
                <a:cs typeface="Calibri"/>
              </a:rPr>
              <a:t>sama</a:t>
            </a:r>
            <a:r>
              <a:rPr lang="en-US" sz="2800">
                <a:cs typeface="Calibri"/>
              </a:rPr>
              <a:t> </a:t>
            </a:r>
            <a:r>
              <a:rPr lang="en-US" sz="2800" err="1">
                <a:cs typeface="Calibri"/>
              </a:rPr>
              <a:t>lagi</a:t>
            </a:r>
            <a:endParaRPr lang="en-US" sz="2800" err="1"/>
          </a:p>
        </p:txBody>
      </p:sp>
    </p:spTree>
    <p:extLst>
      <p:ext uri="{BB962C8B-B14F-4D97-AF65-F5344CB8AC3E}">
        <p14:creationId xmlns:p14="http://schemas.microsoft.com/office/powerpoint/2010/main" val="4107071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02594-8C2D-D6EB-4E02-82F4C9DE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Pertanyaan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C0ACD-7F38-9A19-946B-7FC2B49D2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Apakah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ada</a:t>
            </a:r>
            <a:r>
              <a:rPr lang="en-US">
                <a:cs typeface="Calibri"/>
              </a:rPr>
              <a:t> product </a:t>
            </a:r>
            <a:r>
              <a:rPr lang="en-US" err="1">
                <a:cs typeface="Calibri"/>
              </a:rPr>
              <a:t>sejenis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dipasaran</a:t>
            </a:r>
            <a:r>
              <a:rPr lang="en-US">
                <a:cs typeface="Calibri"/>
              </a:rPr>
              <a:t>?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51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E9DD2-21C0-7832-2FDC-7CE77E164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56" y="262906"/>
            <a:ext cx="10515600" cy="1325563"/>
          </a:xfrm>
        </p:spPr>
        <p:txBody>
          <a:bodyPr/>
          <a:lstStyle/>
          <a:p>
            <a:r>
              <a:rPr lang="en-US" sz="2800" err="1">
                <a:cs typeface="Calibri Light"/>
              </a:rPr>
              <a:t>Implementasi</a:t>
            </a:r>
            <a:r>
              <a:rPr lang="en-US" sz="3200">
                <a:cs typeface="Calibri Light"/>
              </a:rPr>
              <a:t> </a:t>
            </a:r>
            <a:r>
              <a:rPr lang="en-US" sz="3200" err="1">
                <a:cs typeface="Calibri Light"/>
              </a:rPr>
              <a:t>produk</a:t>
            </a:r>
            <a:r>
              <a:rPr lang="en-US" sz="3200">
                <a:cs typeface="Calibri Light"/>
              </a:rPr>
              <a:t> di </a:t>
            </a:r>
            <a:r>
              <a:rPr lang="en-US" sz="3200" err="1">
                <a:cs typeface="Calibri Light"/>
              </a:rPr>
              <a:t>pasaran</a:t>
            </a:r>
            <a:r>
              <a:rPr lang="en-US" sz="3200">
                <a:cs typeface="Calibri Light"/>
              </a:rPr>
              <a:t>?</a:t>
            </a:r>
            <a:endParaRPr lang="en-US" sz="3200" err="1">
              <a:cs typeface="Calibri Light" panose="020F0302020204030204"/>
            </a:endParaRP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FEDAE1-75B1-7569-449E-19FF1319D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719" y="2680552"/>
            <a:ext cx="2871271" cy="141485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75DE4D-5B67-F3ED-48F5-8CB5B1E2AC5E}"/>
              </a:ext>
            </a:extLst>
          </p:cNvPr>
          <p:cNvSpPr txBox="1"/>
          <p:nvPr/>
        </p:nvSpPr>
        <p:spPr>
          <a:xfrm>
            <a:off x="709961" y="52447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https://magicmic.ai/</a:t>
            </a:r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51CE8D-7D3A-6337-CAEE-584B188BE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839" y="2469481"/>
            <a:ext cx="6060687" cy="34058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D80575-D0D8-7062-0DE9-387F6E8B7B05}"/>
              </a:ext>
            </a:extLst>
          </p:cNvPr>
          <p:cNvSpPr txBox="1"/>
          <p:nvPr/>
        </p:nvSpPr>
        <p:spPr>
          <a:xfrm>
            <a:off x="5858107" y="6183351"/>
            <a:ext cx="59770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https://github.com/audo-ai/magic-mic/issues/60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3FB401-C129-C5AC-6259-E09FEABA38DB}"/>
              </a:ext>
            </a:extLst>
          </p:cNvPr>
          <p:cNvSpPr txBox="1"/>
          <p:nvPr/>
        </p:nvSpPr>
        <p:spPr>
          <a:xfrm>
            <a:off x="511097" y="1542585"/>
            <a:ext cx="837712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Calibri Light"/>
                <a:cs typeface="Calibri"/>
              </a:rPr>
              <a:t>1. Magic mic for </a:t>
            </a:r>
            <a:r>
              <a:rPr lang="en-US" sz="4400" err="1">
                <a:latin typeface="Calibri Light"/>
                <a:cs typeface="Calibri"/>
              </a:rPr>
              <a:t>linux</a:t>
            </a:r>
            <a:endParaRPr lang="en-US" sz="4400" err="1">
              <a:latin typeface="Calibri Light"/>
            </a:endParaRPr>
          </a:p>
        </p:txBody>
      </p:sp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A4DF7F-B97C-B872-847B-D60C1CF39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156" y="2473937"/>
            <a:ext cx="1860396" cy="230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20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D0C3-43C9-D422-FB04-F1EB5551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2. Noise torch ng for </a:t>
            </a:r>
            <a:r>
              <a:rPr lang="en-US" err="1">
                <a:cs typeface="Calibri Light"/>
              </a:rPr>
              <a:t>linux</a:t>
            </a:r>
            <a:endParaRPr lang="en-US" err="1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5059B68-5F8C-4CE2-843B-AB1AA9146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594" y="1541172"/>
            <a:ext cx="5666447" cy="202092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07A7F7-6E1F-D2DC-4F4D-F60DA61341D7}"/>
              </a:ext>
            </a:extLst>
          </p:cNvPr>
          <p:cNvSpPr txBox="1"/>
          <p:nvPr/>
        </p:nvSpPr>
        <p:spPr>
          <a:xfrm>
            <a:off x="7131205" y="1648522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24292F"/>
                </a:solidFill>
                <a:latin typeface="-apple-system"/>
              </a:rPr>
              <a:t>The amount of inherent latency introduced by noise supression is 10ms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D1192-6455-43E5-234B-2CF24EE32777}"/>
              </a:ext>
            </a:extLst>
          </p:cNvPr>
          <p:cNvSpPr txBox="1"/>
          <p:nvPr/>
        </p:nvSpPr>
        <p:spPr>
          <a:xfrm>
            <a:off x="895815" y="4046034"/>
            <a:ext cx="41463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https://github.com/noisetorch/NoiseTorch</a:t>
            </a:r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EF565F-A3F2-EA68-9DD9-42C3B99C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132" y="2927718"/>
            <a:ext cx="5856248" cy="356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03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98E56-3116-D015-8877-773FBA510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3. </a:t>
            </a:r>
            <a:r>
              <a:rPr lang="en-US" err="1">
                <a:cs typeface="Calibri Light"/>
              </a:rPr>
              <a:t>Krisp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untuk</a:t>
            </a:r>
            <a:r>
              <a:rPr lang="en-US">
                <a:cs typeface="Calibri Light"/>
              </a:rPr>
              <a:t> multiplatform, commercial</a:t>
            </a:r>
            <a:endParaRPr lang="en-US"/>
          </a:p>
        </p:txBody>
      </p:sp>
      <p:pic>
        <p:nvPicPr>
          <p:cNvPr id="4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F6D5BD7-A65E-015D-880F-499E96727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106" y="2262380"/>
            <a:ext cx="5241373" cy="303177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0C57CB-5B47-C2AA-E05E-EAA2737595F1}"/>
              </a:ext>
            </a:extLst>
          </p:cNvPr>
          <p:cNvSpPr txBox="1"/>
          <p:nvPr/>
        </p:nvSpPr>
        <p:spPr>
          <a:xfrm>
            <a:off x="626327" y="515186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https://krisp.ai/</a:t>
            </a: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2EFEB5-58A7-087E-B33A-D895AEA5E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37" y="1611786"/>
            <a:ext cx="6311589" cy="433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04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ED105-5993-B8FF-1854-F1A83C6C3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4. RTX Voice </a:t>
            </a:r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5B8A50-6F1D-4B89-01B0-B3E5C2997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331" y="1807040"/>
            <a:ext cx="4351338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9BC402-4129-0FAE-C2E9-517609C03FBD}"/>
              </a:ext>
            </a:extLst>
          </p:cNvPr>
          <p:cNvSpPr txBox="1"/>
          <p:nvPr/>
        </p:nvSpPr>
        <p:spPr>
          <a:xfrm>
            <a:off x="5352584" y="2072267"/>
            <a:ext cx="52826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- For windows only</a:t>
            </a:r>
          </a:p>
          <a:p>
            <a:r>
              <a:rPr lang="en-US">
                <a:cs typeface="Calibri"/>
              </a:rPr>
              <a:t>- only for </a:t>
            </a:r>
            <a:r>
              <a:rPr lang="en-US" err="1">
                <a:cs typeface="Calibri"/>
              </a:rPr>
              <a:t>gtx</a:t>
            </a:r>
            <a:r>
              <a:rPr lang="en-US">
                <a:cs typeface="Calibri"/>
              </a:rPr>
              <a:t> and </a:t>
            </a:r>
            <a:r>
              <a:rPr lang="en-US" err="1">
                <a:cs typeface="Calibri"/>
              </a:rPr>
              <a:t>rtx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gpu</a:t>
            </a:r>
            <a:r>
              <a:rPr lang="en-US">
                <a:cs typeface="Calibri"/>
              </a:rPr>
              <a:t> </a:t>
            </a:r>
          </a:p>
          <a:p>
            <a:r>
              <a:rPr lang="en-US">
                <a:cs typeface="Calibri"/>
              </a:rPr>
              <a:t>- high </a:t>
            </a:r>
            <a:r>
              <a:rPr lang="en-US" err="1">
                <a:cs typeface="Calibri"/>
              </a:rPr>
              <a:t>gpu</a:t>
            </a:r>
            <a:r>
              <a:rPr lang="en-US">
                <a:cs typeface="Calibri"/>
              </a:rPr>
              <a:t> usage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6F9A984C-8C6C-C2B9-E137-FBC0BBE94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619" y="1691949"/>
            <a:ext cx="3849029" cy="418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84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5396-1E59-9614-B06C-740413D6A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5. OBS noise </a:t>
            </a:r>
            <a:r>
              <a:rPr lang="en-US" err="1">
                <a:cs typeface="Calibri Light"/>
              </a:rPr>
              <a:t>supression</a:t>
            </a:r>
            <a:endParaRPr lang="en-US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3EE8A34-855A-09F2-0E2F-C83A2C461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263" y="1610085"/>
            <a:ext cx="7935090" cy="5051553"/>
          </a:xfrm>
        </p:spPr>
      </p:pic>
    </p:spTree>
    <p:extLst>
      <p:ext uri="{BB962C8B-B14F-4D97-AF65-F5344CB8AC3E}">
        <p14:creationId xmlns:p14="http://schemas.microsoft.com/office/powerpoint/2010/main" val="554626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E16A9-33BA-D6F7-EEE4-6E29429F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6. Headphone noise cancelation</a:t>
            </a:r>
            <a:endParaRPr lang="en-US" dirty="0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44971A-C787-BD56-8B4E-486A6DF70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834" y="1815979"/>
            <a:ext cx="10238054" cy="4737160"/>
          </a:xfrm>
        </p:spPr>
      </p:pic>
    </p:spTree>
    <p:extLst>
      <p:ext uri="{BB962C8B-B14F-4D97-AF65-F5344CB8AC3E}">
        <p14:creationId xmlns:p14="http://schemas.microsoft.com/office/powerpoint/2010/main" val="3152748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CE3E-DACF-A746-0506-3AA37D16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Referensi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5672-8EAA-7312-EA0C-7B9EC0E9B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Dewi, I. R. (2022, May 13). </a:t>
            </a:r>
            <a:r>
              <a:rPr lang="en-US" sz="1800" i="1" err="1">
                <a:ea typeface="+mn-lt"/>
                <a:cs typeface="+mn-lt"/>
              </a:rPr>
              <a:t>Enggan</a:t>
            </a:r>
            <a:r>
              <a:rPr lang="en-US" sz="1800" i="1">
                <a:ea typeface="+mn-lt"/>
                <a:cs typeface="+mn-lt"/>
              </a:rPr>
              <a:t> Balik </a:t>
            </a:r>
            <a:r>
              <a:rPr lang="en-US" sz="1800" i="1" err="1">
                <a:ea typeface="+mn-lt"/>
                <a:cs typeface="+mn-lt"/>
              </a:rPr>
              <a:t>Ke</a:t>
            </a:r>
            <a:r>
              <a:rPr lang="en-US" sz="1800" i="1">
                <a:ea typeface="+mn-lt"/>
                <a:cs typeface="+mn-lt"/>
              </a:rPr>
              <a:t> Kantor? Ini Daftar startup Yang WFA </a:t>
            </a:r>
            <a:r>
              <a:rPr lang="en-US" sz="1800" i="1" err="1">
                <a:ea typeface="+mn-lt"/>
                <a:cs typeface="+mn-lt"/>
              </a:rPr>
              <a:t>permanen</a:t>
            </a:r>
            <a:r>
              <a:rPr lang="en-US" sz="1800">
                <a:ea typeface="+mn-lt"/>
                <a:cs typeface="+mn-lt"/>
              </a:rPr>
              <a:t>. CNBC Indonesia. Retrieved August 16, 2022, from </a:t>
            </a:r>
            <a:r>
              <a:rPr lang="en-US" sz="1800">
                <a:ea typeface="+mn-lt"/>
                <a:cs typeface="+mn-lt"/>
                <a:hlinkClick r:id="rId2"/>
              </a:rPr>
              <a:t>https://www.cnbcindonesia.com/tech/20220513130004-37-338812/enggan-balik-ke-kantor-ini-daftar-startup-yang-wfa-permanen</a:t>
            </a:r>
            <a:r>
              <a:rPr lang="en-US" sz="1800">
                <a:ea typeface="+mn-lt"/>
                <a:cs typeface="+mn-lt"/>
              </a:rPr>
              <a:t> </a:t>
            </a:r>
            <a:endParaRPr lang="en-US" sz="1800">
              <a:cs typeface="Calibri"/>
            </a:endParaRPr>
          </a:p>
          <a:p>
            <a:r>
              <a:rPr lang="en-ID" sz="1800">
                <a:ea typeface="+mn-lt"/>
                <a:cs typeface="+mn-lt"/>
              </a:rPr>
              <a:t>Rix, A. W., </a:t>
            </a:r>
            <a:r>
              <a:rPr lang="en-ID" sz="1800" err="1">
                <a:ea typeface="+mn-lt"/>
                <a:cs typeface="+mn-lt"/>
              </a:rPr>
              <a:t>Beerends</a:t>
            </a:r>
            <a:r>
              <a:rPr lang="en-ID" sz="1800">
                <a:ea typeface="+mn-lt"/>
                <a:cs typeface="+mn-lt"/>
              </a:rPr>
              <a:t>, J. G., Hollier, M. P., &amp; </a:t>
            </a:r>
            <a:r>
              <a:rPr lang="en-ID" sz="1800" err="1">
                <a:ea typeface="+mn-lt"/>
                <a:cs typeface="+mn-lt"/>
              </a:rPr>
              <a:t>Hekstra</a:t>
            </a:r>
            <a:r>
              <a:rPr lang="en-ID" sz="1800">
                <a:ea typeface="+mn-lt"/>
                <a:cs typeface="+mn-lt"/>
              </a:rPr>
              <a:t>, A. P. (2001, May). Perceptual evaluation of speech quality (PESQ)-a new method for speech quality assessment of telephone networks and codecs. In 2001 IEEE international conference on acoustics, speech, and signal processing. Proceedings (Cat. No. 01CH37221) (Vol. 2, pp. 749-752). IEEE.</a:t>
            </a:r>
            <a:r>
              <a:rPr lang="en-US" sz="1800">
                <a:ea typeface="+mn-lt"/>
                <a:cs typeface="+mn-lt"/>
              </a:rPr>
              <a:t> </a:t>
            </a:r>
            <a:endParaRPr lang="en-US" sz="1800"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M</a:t>
            </a:r>
            <a:r>
              <a:rPr lang="en-ID" sz="1800" err="1">
                <a:ea typeface="+mn-lt"/>
                <a:cs typeface="+mn-lt"/>
              </a:rPr>
              <a:t>pariente</a:t>
            </a:r>
            <a:r>
              <a:rPr lang="en-ID" sz="1800">
                <a:ea typeface="+mn-lt"/>
                <a:cs typeface="+mn-lt"/>
              </a:rPr>
              <a:t>. (2022, January 18). GitHub - </a:t>
            </a:r>
            <a:r>
              <a:rPr lang="en-ID" sz="1800" err="1">
                <a:ea typeface="+mn-lt"/>
                <a:cs typeface="+mn-lt"/>
              </a:rPr>
              <a:t>mpariente</a:t>
            </a:r>
            <a:r>
              <a:rPr lang="en-ID" sz="1800">
                <a:ea typeface="+mn-lt"/>
                <a:cs typeface="+mn-lt"/>
              </a:rPr>
              <a:t>/</a:t>
            </a:r>
            <a:r>
              <a:rPr lang="en-ID" sz="1800" err="1">
                <a:ea typeface="+mn-lt"/>
                <a:cs typeface="+mn-lt"/>
              </a:rPr>
              <a:t>pystoi</a:t>
            </a:r>
            <a:r>
              <a:rPr lang="en-ID" sz="1800">
                <a:ea typeface="+mn-lt"/>
                <a:cs typeface="+mn-lt"/>
              </a:rPr>
              <a:t>: Python implementation of the Short Term Objective Intelligibility measure. GitHub; github.com. https://github.com/mpariente/pystoi</a:t>
            </a:r>
            <a:r>
              <a:rPr lang="en-US" sz="1800">
                <a:ea typeface="+mn-lt"/>
                <a:cs typeface="+mn-lt"/>
              </a:rPr>
              <a:t> 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8761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00F0-16AF-A458-55CB-6A0F6363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Komunikasi </a:t>
            </a:r>
            <a:r>
              <a:rPr lang="en-US" err="1">
                <a:cs typeface="Calibri Light"/>
              </a:rPr>
              <a:t>ketika</a:t>
            </a:r>
            <a:r>
              <a:rPr lang="en-US">
                <a:cs typeface="Calibri Light"/>
              </a:rPr>
              <a:t> Work from home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3ED1D-DCCB-17F6-7BF1-C08C7CA99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Zoom meeting </a:t>
            </a:r>
          </a:p>
          <a:p>
            <a:r>
              <a:rPr lang="en-US">
                <a:cs typeface="Calibri"/>
              </a:rPr>
              <a:t>Google meet </a:t>
            </a:r>
          </a:p>
          <a:p>
            <a:r>
              <a:rPr lang="en-US">
                <a:cs typeface="Calibri"/>
              </a:rPr>
              <a:t>Cisco Webex</a:t>
            </a:r>
          </a:p>
          <a:p>
            <a:r>
              <a:rPr lang="en-US">
                <a:cs typeface="Calibri"/>
              </a:rPr>
              <a:t>Slack Huddle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A9781-AE13-1C74-22EA-1E69B1A6DF9F}"/>
              </a:ext>
            </a:extLst>
          </p:cNvPr>
          <p:cNvSpPr txBox="1"/>
          <p:nvPr/>
        </p:nvSpPr>
        <p:spPr>
          <a:xfrm>
            <a:off x="4265341" y="2053683"/>
            <a:ext cx="560348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Suara yang </a:t>
            </a:r>
            <a:r>
              <a:rPr lang="en-US" b="1" err="1">
                <a:cs typeface="Calibri"/>
              </a:rPr>
              <a:t>mungkin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mengganggu</a:t>
            </a:r>
            <a:endParaRPr lang="en-US" b="1">
              <a:cs typeface="Calibri"/>
            </a:endParaRPr>
          </a:p>
          <a:p>
            <a:r>
              <a:rPr lang="en-US">
                <a:cs typeface="Calibri"/>
              </a:rPr>
              <a:t>1. Suara </a:t>
            </a:r>
            <a:r>
              <a:rPr lang="en-US" err="1">
                <a:cs typeface="Calibri"/>
              </a:rPr>
              <a:t>Kendaraan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lewat</a:t>
            </a:r>
            <a:r>
              <a:rPr lang="en-US">
                <a:cs typeface="Calibri"/>
              </a:rPr>
              <a:t> </a:t>
            </a:r>
          </a:p>
          <a:p>
            <a:r>
              <a:rPr lang="en-US">
                <a:cs typeface="Calibri"/>
              </a:rPr>
              <a:t>2. Anak </a:t>
            </a:r>
            <a:r>
              <a:rPr lang="en-US" err="1">
                <a:cs typeface="Calibri"/>
              </a:rPr>
              <a:t>kecil</a:t>
            </a:r>
            <a:r>
              <a:rPr lang="en-US">
                <a:cs typeface="Calibri"/>
              </a:rPr>
              <a:t> yang </a:t>
            </a:r>
            <a:r>
              <a:rPr lang="en-US" err="1">
                <a:cs typeface="Calibri"/>
              </a:rPr>
              <a:t>teriak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3. </a:t>
            </a:r>
            <a:r>
              <a:rPr lang="en-US" err="1">
                <a:cs typeface="Calibri"/>
              </a:rPr>
              <a:t>Pedagang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asongan</a:t>
            </a:r>
            <a:r>
              <a:rPr lang="en-US">
                <a:cs typeface="Calibri"/>
              </a:rPr>
              <a:t> yang </a:t>
            </a:r>
            <a:r>
              <a:rPr lang="en-US" err="1">
                <a:cs typeface="Calibri"/>
              </a:rPr>
              <a:t>menjajakan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dagangan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4. </a:t>
            </a:r>
            <a:r>
              <a:rPr lang="en-US" err="1">
                <a:cs typeface="Calibri"/>
              </a:rPr>
              <a:t>Tetangga</a:t>
            </a:r>
            <a:r>
              <a:rPr lang="en-US">
                <a:cs typeface="Calibri"/>
              </a:rPr>
              <a:t> yang </a:t>
            </a:r>
            <a:r>
              <a:rPr lang="en-US" err="1">
                <a:cs typeface="Calibri"/>
              </a:rPr>
              <a:t>sedang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memperbaiki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rumah</a:t>
            </a:r>
          </a:p>
          <a:p>
            <a:r>
              <a:rPr lang="en-US">
                <a:cs typeface="Calibri"/>
              </a:rPr>
              <a:t>5. </a:t>
            </a:r>
            <a:r>
              <a:rPr lang="en-US" err="1">
                <a:cs typeface="Calibri"/>
              </a:rPr>
              <a:t>Tetangga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mengadakan</a:t>
            </a:r>
            <a:r>
              <a:rPr lang="en-US">
                <a:cs typeface="Calibri"/>
              </a:rPr>
              <a:t> pesta</a:t>
            </a:r>
          </a:p>
        </p:txBody>
      </p:sp>
      <p:pic>
        <p:nvPicPr>
          <p:cNvPr id="5" name="Picture 5" descr="A picture containing text, building, car, outdoor&#10;&#10;Description automatically generated">
            <a:extLst>
              <a:ext uri="{FF2B5EF4-FFF2-40B4-BE49-F238E27FC236}">
                <a16:creationId xmlns:a16="http://schemas.microsoft.com/office/drawing/2014/main" id="{DD0F1228-110E-B353-2DF3-353885927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59" b="-606"/>
          <a:stretch/>
        </p:blipFill>
        <p:spPr>
          <a:xfrm>
            <a:off x="895815" y="4340770"/>
            <a:ext cx="2371242" cy="154974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99BECF7-25E2-AB12-3421-1014130EE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595" y="4343400"/>
            <a:ext cx="1544444" cy="1544444"/>
          </a:xfrm>
          <a:prstGeom prst="rect">
            <a:avLst/>
          </a:prstGeom>
        </p:spPr>
      </p:pic>
      <p:pic>
        <p:nvPicPr>
          <p:cNvPr id="7" name="Picture 7" descr="A picture containing text, outdoor, tree, roof&#10;&#10;Description automatically generated">
            <a:extLst>
              <a:ext uri="{FF2B5EF4-FFF2-40B4-BE49-F238E27FC236}">
                <a16:creationId xmlns:a16="http://schemas.microsoft.com/office/drawing/2014/main" id="{268038F4-0588-63F2-8B6B-65DB03338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498" y="4345258"/>
            <a:ext cx="2352908" cy="1559313"/>
          </a:xfrm>
          <a:prstGeom prst="rect">
            <a:avLst/>
          </a:prstGeom>
        </p:spPr>
      </p:pic>
      <p:pic>
        <p:nvPicPr>
          <p:cNvPr id="8" name="Picture 8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670E722B-5ED5-3D68-8B6D-CAD07D3A1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863" y="4341541"/>
            <a:ext cx="1209908" cy="1613210"/>
          </a:xfrm>
          <a:prstGeom prst="rect">
            <a:avLst/>
          </a:prstGeom>
        </p:spPr>
      </p:pic>
      <p:pic>
        <p:nvPicPr>
          <p:cNvPr id="9" name="Picture 9" descr="A picture containing text, sky, outdoor, road&#10;&#10;Description automatically generated">
            <a:extLst>
              <a:ext uri="{FF2B5EF4-FFF2-40B4-BE49-F238E27FC236}">
                <a16:creationId xmlns:a16="http://schemas.microsoft.com/office/drawing/2014/main" id="{AE515685-9D28-D0B2-B30F-D99C9106B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2059" y="4345258"/>
            <a:ext cx="2510883" cy="16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65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7EFD-FB09-12BF-6ACA-6CD083805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Masalah</a:t>
            </a:r>
            <a:r>
              <a:rPr lang="en-US">
                <a:cs typeface="Calibri Light"/>
              </a:rPr>
              <a:t> yang </a:t>
            </a:r>
            <a:r>
              <a:rPr lang="en-US" err="1">
                <a:cs typeface="Calibri Light"/>
              </a:rPr>
              <a:t>ingin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diselesaikan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A2734-CB4F-C91E-261C-9EF4A2A1A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D" err="1">
                <a:ea typeface="+mn-lt"/>
                <a:cs typeface="+mn-lt"/>
              </a:rPr>
              <a:t>kita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membutuhkan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penghilang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kebisingan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suara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ketika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bekomunikasi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sehingga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pesan</a:t>
            </a:r>
            <a:r>
              <a:rPr lang="en-ID">
                <a:ea typeface="+mn-lt"/>
                <a:cs typeface="+mn-lt"/>
              </a:rPr>
              <a:t> yang </a:t>
            </a:r>
            <a:r>
              <a:rPr lang="en-ID" err="1">
                <a:ea typeface="+mn-lt"/>
                <a:cs typeface="+mn-lt"/>
              </a:rPr>
              <a:t>disampaikan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dapat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diterima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dengan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jelas</a:t>
            </a:r>
            <a:r>
              <a:rPr lang="en-ID">
                <a:ea typeface="+mn-lt"/>
                <a:cs typeface="+mn-lt"/>
              </a:rPr>
              <a:t>.</a:t>
            </a:r>
          </a:p>
          <a:p>
            <a:r>
              <a:rPr lang="en-ID" err="1">
                <a:cs typeface="Calibri"/>
              </a:rPr>
              <a:t>Pesan</a:t>
            </a:r>
            <a:r>
              <a:rPr lang="en-ID">
                <a:cs typeface="Calibri"/>
              </a:rPr>
              <a:t> yang </a:t>
            </a:r>
            <a:r>
              <a:rPr lang="en-ID" err="1">
                <a:cs typeface="Calibri"/>
              </a:rPr>
              <a:t>disampaikan</a:t>
            </a:r>
            <a:r>
              <a:rPr lang="en-ID">
                <a:cs typeface="Calibri"/>
              </a:rPr>
              <a:t> </a:t>
            </a:r>
            <a:r>
              <a:rPr lang="en-ID" err="1">
                <a:cs typeface="Calibri"/>
              </a:rPr>
              <a:t>berupa</a:t>
            </a:r>
            <a:r>
              <a:rPr lang="en-ID">
                <a:cs typeface="Calibri"/>
              </a:rPr>
              <a:t> </a:t>
            </a:r>
            <a:r>
              <a:rPr lang="en-ID" err="1">
                <a:cs typeface="Calibri"/>
              </a:rPr>
              <a:t>suara</a:t>
            </a:r>
            <a:r>
              <a:rPr lang="en-ID">
                <a:cs typeface="Calibri"/>
              </a:rPr>
              <a:t> </a:t>
            </a:r>
            <a:r>
              <a:rPr lang="en-ID" err="1">
                <a:cs typeface="Calibri"/>
              </a:rPr>
              <a:t>manusia</a:t>
            </a:r>
          </a:p>
          <a:p>
            <a:r>
              <a:rPr lang="en-ID">
                <a:cs typeface="Calibri"/>
              </a:rPr>
              <a:t>Suara </a:t>
            </a:r>
            <a:r>
              <a:rPr lang="en-ID" err="1">
                <a:cs typeface="Calibri"/>
              </a:rPr>
              <a:t>manusia</a:t>
            </a:r>
            <a:r>
              <a:rPr lang="en-ID">
                <a:cs typeface="Calibri"/>
              </a:rPr>
              <a:t> </a:t>
            </a:r>
            <a:r>
              <a:rPr lang="en-ID" err="1">
                <a:cs typeface="Calibri"/>
              </a:rPr>
              <a:t>bersumber</a:t>
            </a:r>
            <a:r>
              <a:rPr lang="en-ID">
                <a:cs typeface="Calibri"/>
              </a:rPr>
              <a:t> pada 1 microphone (</a:t>
            </a:r>
            <a:r>
              <a:rPr lang="en-US" i="1">
                <a:cs typeface="Calibri"/>
              </a:rPr>
              <a:t>monaural</a:t>
            </a:r>
            <a:r>
              <a:rPr lang="en-ID">
                <a:cs typeface="Calibri"/>
              </a:rPr>
              <a:t>)</a:t>
            </a:r>
          </a:p>
          <a:p>
            <a:endParaRPr lang="en-ID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302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EC298-675A-2603-950B-07C20F93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Penelitian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sebelumnya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263C-2594-8C3B-C8A7-BE85D268F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1. </a:t>
            </a:r>
            <a:r>
              <a:rPr lang="en-US"/>
              <a:t>Spectral subtractive algorithms (</a:t>
            </a:r>
            <a:r>
              <a:rPr lang="en-ID" err="1">
                <a:ea typeface="+mn-lt"/>
                <a:cs typeface="+mn-lt"/>
              </a:rPr>
              <a:t>Vaseghi</a:t>
            </a:r>
            <a:r>
              <a:rPr lang="en-ID"/>
              <a:t>, 2000</a:t>
            </a:r>
            <a:r>
              <a:rPr lang="en-US"/>
              <a:t>) 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ID" sz="1800" err="1">
                <a:ea typeface="+mn-lt"/>
                <a:cs typeface="+mn-lt"/>
              </a:rPr>
              <a:t>Kekurangan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dari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metode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i="1">
                <a:ea typeface="+mn-lt"/>
                <a:cs typeface="+mn-lt"/>
              </a:rPr>
              <a:t>spectral subtractive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adalah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metode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ini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menggunakan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nilai</a:t>
            </a:r>
            <a:r>
              <a:rPr lang="en-ID" sz="1800">
                <a:ea typeface="+mn-lt"/>
                <a:cs typeface="+mn-lt"/>
              </a:rPr>
              <a:t> parameter </a:t>
            </a:r>
            <a:r>
              <a:rPr lang="en-ID" sz="1800" err="1">
                <a:ea typeface="+mn-lt"/>
                <a:cs typeface="+mn-lt"/>
              </a:rPr>
              <a:t>tetap</a:t>
            </a:r>
            <a:r>
              <a:rPr lang="en-ID" sz="1800">
                <a:ea typeface="+mn-lt"/>
                <a:cs typeface="+mn-lt"/>
              </a:rPr>
              <a:t>, </a:t>
            </a:r>
            <a:r>
              <a:rPr lang="en-ID" sz="1800" err="1">
                <a:ea typeface="+mn-lt"/>
                <a:cs typeface="+mn-lt"/>
              </a:rPr>
              <a:t>sehingga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metode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ini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tidak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dapat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beradaptasi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dengan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tingkat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sinyal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i="1">
                <a:ea typeface="+mn-lt"/>
                <a:cs typeface="+mn-lt"/>
              </a:rPr>
              <a:t>noise</a:t>
            </a:r>
            <a:r>
              <a:rPr lang="en-ID" sz="1800">
                <a:ea typeface="+mn-lt"/>
                <a:cs typeface="+mn-lt"/>
              </a:rPr>
              <a:t> yang </a:t>
            </a:r>
            <a:r>
              <a:rPr lang="en-ID" sz="1800" err="1">
                <a:ea typeface="+mn-lt"/>
                <a:cs typeface="+mn-lt"/>
              </a:rPr>
              <a:t>ada</a:t>
            </a:r>
            <a:r>
              <a:rPr lang="en-ID" sz="1800">
                <a:ea typeface="+mn-lt"/>
                <a:cs typeface="+mn-lt"/>
              </a:rPr>
              <a:t>. </a:t>
            </a:r>
            <a:r>
              <a:rPr lang="en-ID" sz="1800" err="1">
                <a:ea typeface="+mn-lt"/>
                <a:cs typeface="+mn-lt"/>
              </a:rPr>
              <a:t>Optimisasi</a:t>
            </a:r>
            <a:r>
              <a:rPr lang="en-ID" sz="1800">
                <a:ea typeface="+mn-lt"/>
                <a:cs typeface="+mn-lt"/>
              </a:rPr>
              <a:t> parameter pada </a:t>
            </a:r>
            <a:r>
              <a:rPr lang="en-ID" sz="1800" err="1">
                <a:ea typeface="+mn-lt"/>
                <a:cs typeface="+mn-lt"/>
              </a:rPr>
              <a:t>metode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ini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tidak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mudah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jika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sinyal</a:t>
            </a:r>
            <a:r>
              <a:rPr lang="en-ID" sz="1800">
                <a:ea typeface="+mn-lt"/>
                <a:cs typeface="+mn-lt"/>
              </a:rPr>
              <a:t> noise yang </a:t>
            </a:r>
            <a:r>
              <a:rPr lang="en-ID" sz="1800" err="1">
                <a:ea typeface="+mn-lt"/>
                <a:cs typeface="+mn-lt"/>
              </a:rPr>
              <a:t>diberikan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tidak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bersifat</a:t>
            </a:r>
            <a:r>
              <a:rPr lang="en-ID" sz="1800">
                <a:ea typeface="+mn-lt"/>
                <a:cs typeface="+mn-lt"/>
              </a:rPr>
              <a:t> </a:t>
            </a:r>
            <a:r>
              <a:rPr lang="en-ID" sz="1800" err="1">
                <a:ea typeface="+mn-lt"/>
                <a:cs typeface="+mn-lt"/>
              </a:rPr>
              <a:t>datar</a:t>
            </a:r>
            <a:r>
              <a:rPr lang="en-ID" sz="1800">
                <a:ea typeface="+mn-lt"/>
                <a:cs typeface="+mn-lt"/>
              </a:rPr>
              <a:t>.</a:t>
            </a:r>
            <a:endParaRPr lang="en-US" sz="180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D94F902-3691-2A42-C296-9FF971B91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7" r="-109" b="357"/>
          <a:stretch/>
        </p:blipFill>
        <p:spPr>
          <a:xfrm>
            <a:off x="905107" y="2385767"/>
            <a:ext cx="8839203" cy="23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19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18F16-16CF-B290-7601-5812B663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2. </a:t>
            </a:r>
            <a:r>
              <a:rPr lang="en-US"/>
              <a:t>Statistical model-based algorithms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C278E-4198-B0BF-D3AB-8A3CF763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D" dirty="0">
                <a:ea typeface="+mn-lt"/>
                <a:cs typeface="+mn-lt"/>
              </a:rPr>
              <a:t>Metode statistical model-based algorithms </a:t>
            </a:r>
            <a:r>
              <a:rPr lang="en-ID" dirty="0" err="1">
                <a:ea typeface="+mn-lt"/>
                <a:cs typeface="+mn-lt"/>
              </a:rPr>
              <a:t>dapat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didefinisikan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sebagai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metode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untuk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mengestimasi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sinyal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asli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dengan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pendekatan</a:t>
            </a:r>
            <a:r>
              <a:rPr lang="en-ID" dirty="0">
                <a:ea typeface="+mn-lt"/>
                <a:cs typeface="+mn-lt"/>
              </a:rPr>
              <a:t> model </a:t>
            </a:r>
            <a:r>
              <a:rPr lang="en-ID" dirty="0" err="1">
                <a:ea typeface="+mn-lt"/>
                <a:cs typeface="+mn-lt"/>
              </a:rPr>
              <a:t>statistika</a:t>
            </a:r>
            <a:r>
              <a:rPr lang="en-ID" dirty="0">
                <a:ea typeface="+mn-lt"/>
                <a:cs typeface="+mn-lt"/>
              </a:rPr>
              <a:t>. Tahap </a:t>
            </a:r>
            <a:r>
              <a:rPr lang="en-ID" dirty="0" err="1">
                <a:ea typeface="+mn-lt"/>
                <a:cs typeface="+mn-lt"/>
              </a:rPr>
              <a:t>pertama</a:t>
            </a:r>
            <a:r>
              <a:rPr lang="en-ID" dirty="0">
                <a:ea typeface="+mn-lt"/>
                <a:cs typeface="+mn-lt"/>
              </a:rPr>
              <a:t> yang </a:t>
            </a:r>
            <a:r>
              <a:rPr lang="en-ID" dirty="0" err="1">
                <a:ea typeface="+mn-lt"/>
                <a:cs typeface="+mn-lt"/>
              </a:rPr>
              <a:t>harus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dilakukan</a:t>
            </a:r>
            <a:r>
              <a:rPr lang="en-ID" dirty="0">
                <a:ea typeface="+mn-lt"/>
                <a:cs typeface="+mn-lt"/>
              </a:rPr>
              <a:t> pada </a:t>
            </a:r>
            <a:r>
              <a:rPr lang="en-ID" dirty="0" err="1">
                <a:ea typeface="+mn-lt"/>
                <a:cs typeface="+mn-lt"/>
              </a:rPr>
              <a:t>metode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ini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adalah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memformulasi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bentuk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sinyal</a:t>
            </a:r>
            <a:r>
              <a:rPr lang="en-ID" dirty="0">
                <a:ea typeface="+mn-lt"/>
                <a:cs typeface="+mn-lt"/>
              </a:rPr>
              <a:t> dan </a:t>
            </a:r>
            <a:r>
              <a:rPr lang="en-ID" i="1" dirty="0">
                <a:ea typeface="+mn-lt"/>
                <a:cs typeface="+mn-lt"/>
              </a:rPr>
              <a:t>noise</a:t>
            </a:r>
            <a:r>
              <a:rPr lang="en-ID" dirty="0">
                <a:ea typeface="+mn-lt"/>
                <a:cs typeface="+mn-lt"/>
              </a:rPr>
              <a:t>. </a:t>
            </a:r>
            <a:r>
              <a:rPr lang="en-ID" dirty="0" err="1">
                <a:ea typeface="+mn-lt"/>
                <a:cs typeface="+mn-lt"/>
              </a:rPr>
              <a:t>Selanjutnya</a:t>
            </a:r>
            <a:r>
              <a:rPr lang="en-ID" dirty="0">
                <a:ea typeface="+mn-lt"/>
                <a:cs typeface="+mn-lt"/>
              </a:rPr>
              <a:t>, </a:t>
            </a:r>
            <a:r>
              <a:rPr lang="en-ID" dirty="0" err="1">
                <a:ea typeface="+mn-lt"/>
                <a:cs typeface="+mn-lt"/>
              </a:rPr>
              <a:t>hal</a:t>
            </a:r>
            <a:r>
              <a:rPr lang="en-ID" dirty="0">
                <a:ea typeface="+mn-lt"/>
                <a:cs typeface="+mn-lt"/>
              </a:rPr>
              <a:t> yang </a:t>
            </a:r>
            <a:r>
              <a:rPr lang="en-ID" dirty="0" err="1">
                <a:ea typeface="+mn-lt"/>
                <a:cs typeface="+mn-lt"/>
              </a:rPr>
              <a:t>harus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dilakukan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adalah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mengkodekan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sinyal</a:t>
            </a:r>
            <a:r>
              <a:rPr lang="en-ID" dirty="0">
                <a:ea typeface="+mn-lt"/>
                <a:cs typeface="+mn-lt"/>
              </a:rPr>
              <a:t> yang </a:t>
            </a:r>
            <a:r>
              <a:rPr lang="en-ID" dirty="0" err="1">
                <a:ea typeface="+mn-lt"/>
                <a:cs typeface="+mn-lt"/>
              </a:rPr>
              <a:t>hendak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diproses</a:t>
            </a:r>
            <a:r>
              <a:rPr lang="en-ID" dirty="0">
                <a:ea typeface="+mn-lt"/>
                <a:cs typeface="+mn-lt"/>
              </a:rPr>
              <a:t>. </a:t>
            </a:r>
            <a:r>
              <a:rPr lang="en-ID" dirty="0" err="1">
                <a:ea typeface="+mn-lt"/>
                <a:cs typeface="+mn-lt"/>
              </a:rPr>
              <a:t>Kemudian</a:t>
            </a:r>
            <a:r>
              <a:rPr lang="en-ID" dirty="0">
                <a:ea typeface="+mn-lt"/>
                <a:cs typeface="+mn-lt"/>
              </a:rPr>
              <a:t>, </a:t>
            </a:r>
            <a:r>
              <a:rPr lang="en-ID" dirty="0" err="1">
                <a:ea typeface="+mn-lt"/>
                <a:cs typeface="+mn-lt"/>
              </a:rPr>
              <a:t>sinyal</a:t>
            </a:r>
            <a:r>
              <a:rPr lang="en-ID" dirty="0">
                <a:ea typeface="+mn-lt"/>
                <a:cs typeface="+mn-lt"/>
              </a:rPr>
              <a:t> yang </a:t>
            </a:r>
            <a:r>
              <a:rPr lang="en-ID" dirty="0" err="1">
                <a:ea typeface="+mn-lt"/>
                <a:cs typeface="+mn-lt"/>
              </a:rPr>
              <a:t>telah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dikodekan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akan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diklasifikasikan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antara</a:t>
            </a:r>
            <a:r>
              <a:rPr lang="en-ID" dirty="0">
                <a:ea typeface="+mn-lt"/>
                <a:cs typeface="+mn-lt"/>
              </a:rPr>
              <a:t> </a:t>
            </a:r>
            <a:r>
              <a:rPr lang="en-ID" dirty="0" err="1">
                <a:ea typeface="+mn-lt"/>
                <a:cs typeface="+mn-lt"/>
              </a:rPr>
              <a:t>sinyal</a:t>
            </a:r>
            <a:r>
              <a:rPr lang="en-ID" dirty="0">
                <a:ea typeface="+mn-lt"/>
                <a:cs typeface="+mn-lt"/>
              </a:rPr>
              <a:t> dan noise.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350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56077-F1DA-5224-DD07-B2CEC3689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Ilustrasi Mengenai Statistical Based Model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038718D-EC5F-0347-2F30-956971C48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253917"/>
            <a:ext cx="6553545" cy="435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35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67F3-5FFE-FAB3-BA77-CA54A7046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3. </a:t>
            </a:r>
            <a:r>
              <a:rPr lang="en-US"/>
              <a:t>Subspace Algorithm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4452-18DF-85F1-32B6-6B8270867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D">
                <a:ea typeface="+mn-lt"/>
                <a:cs typeface="+mn-lt"/>
              </a:rPr>
              <a:t>Metode </a:t>
            </a:r>
            <a:r>
              <a:rPr lang="en-ID" err="1">
                <a:ea typeface="+mn-lt"/>
                <a:cs typeface="+mn-lt"/>
              </a:rPr>
              <a:t>ketiga</a:t>
            </a:r>
            <a:r>
              <a:rPr lang="en-ID">
                <a:ea typeface="+mn-lt"/>
                <a:cs typeface="+mn-lt"/>
              </a:rPr>
              <a:t> yang </a:t>
            </a:r>
            <a:r>
              <a:rPr lang="en-ID" err="1">
                <a:ea typeface="+mn-lt"/>
                <a:cs typeface="+mn-lt"/>
              </a:rPr>
              <a:t>dapat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digunakan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adalah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metode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i="1">
                <a:ea typeface="+mn-lt"/>
                <a:cs typeface="+mn-lt"/>
              </a:rPr>
              <a:t>subspace algorithm</a:t>
            </a:r>
            <a:r>
              <a:rPr lang="en-ID">
                <a:ea typeface="+mn-lt"/>
                <a:cs typeface="+mn-lt"/>
              </a:rPr>
              <a:t>. Pada </a:t>
            </a:r>
            <a:r>
              <a:rPr lang="en-ID" err="1">
                <a:ea typeface="+mn-lt"/>
                <a:cs typeface="+mn-lt"/>
              </a:rPr>
              <a:t>metode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ini</a:t>
            </a:r>
            <a:r>
              <a:rPr lang="en-ID">
                <a:ea typeface="+mn-lt"/>
                <a:cs typeface="+mn-lt"/>
              </a:rPr>
              <a:t>, </a:t>
            </a:r>
            <a:r>
              <a:rPr lang="en-ID" err="1">
                <a:ea typeface="+mn-lt"/>
                <a:cs typeface="+mn-lt"/>
              </a:rPr>
              <a:t>digunakan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dekomposisi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i="1">
                <a:ea typeface="+mn-lt"/>
                <a:cs typeface="+mn-lt"/>
              </a:rPr>
              <a:t>eigen value</a:t>
            </a:r>
            <a:r>
              <a:rPr lang="en-ID">
                <a:ea typeface="+mn-lt"/>
                <a:cs typeface="+mn-lt"/>
              </a:rPr>
              <a:t> dan </a:t>
            </a:r>
            <a:r>
              <a:rPr lang="en-ID" err="1">
                <a:ea typeface="+mn-lt"/>
                <a:cs typeface="+mn-lt"/>
              </a:rPr>
              <a:t>transformasi</a:t>
            </a:r>
            <a:r>
              <a:rPr lang="en-ID">
                <a:ea typeface="+mn-lt"/>
                <a:cs typeface="+mn-lt"/>
              </a:rPr>
              <a:t> Karhunen-</a:t>
            </a:r>
            <a:r>
              <a:rPr lang="en-ID" err="1">
                <a:ea typeface="+mn-lt"/>
                <a:cs typeface="+mn-lt"/>
              </a:rPr>
              <a:t>Loeve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untuk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memproyeksikan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suatu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sinyal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suara</a:t>
            </a:r>
            <a:r>
              <a:rPr lang="en-ID">
                <a:ea typeface="+mn-lt"/>
                <a:cs typeface="+mn-lt"/>
              </a:rPr>
              <a:t> dan </a:t>
            </a:r>
            <a:r>
              <a:rPr lang="en-ID" err="1">
                <a:ea typeface="+mn-lt"/>
                <a:cs typeface="+mn-lt"/>
              </a:rPr>
              <a:t>kemudian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memisahkan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antara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sinyal</a:t>
            </a:r>
            <a:r>
              <a:rPr lang="en-ID">
                <a:ea typeface="+mn-lt"/>
                <a:cs typeface="+mn-lt"/>
              </a:rPr>
              <a:t> dan noise pada </a:t>
            </a:r>
            <a:r>
              <a:rPr lang="en-ID" err="1">
                <a:ea typeface="+mn-lt"/>
                <a:cs typeface="+mn-lt"/>
              </a:rPr>
              <a:t>suatu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suara</a:t>
            </a:r>
            <a:r>
              <a:rPr lang="en-ID">
                <a:ea typeface="+mn-lt"/>
                <a:cs typeface="+mn-lt"/>
              </a:rPr>
              <a:t>, </a:t>
            </a:r>
            <a:r>
              <a:rPr lang="en-ID" err="1">
                <a:ea typeface="+mn-lt"/>
                <a:cs typeface="+mn-lt"/>
              </a:rPr>
              <a:t>lalu</a:t>
            </a:r>
            <a:r>
              <a:rPr lang="en-ID">
                <a:ea typeface="+mn-lt"/>
                <a:cs typeface="+mn-lt"/>
              </a:rPr>
              <a:t> noise yang </a:t>
            </a:r>
            <a:r>
              <a:rPr lang="en-ID" err="1">
                <a:ea typeface="+mn-lt"/>
                <a:cs typeface="+mn-lt"/>
              </a:rPr>
              <a:t>terpisahkan</a:t>
            </a:r>
            <a:r>
              <a:rPr lang="en-ID">
                <a:ea typeface="+mn-lt"/>
                <a:cs typeface="+mn-lt"/>
              </a:rPr>
              <a:t> pada </a:t>
            </a:r>
            <a:r>
              <a:rPr lang="en-ID" err="1">
                <a:ea typeface="+mn-lt"/>
                <a:cs typeface="+mn-lt"/>
              </a:rPr>
              <a:t>suatu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sinyal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suara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dapat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dihilangkan</a:t>
            </a:r>
            <a:r>
              <a:rPr lang="en-ID">
                <a:ea typeface="+mn-lt"/>
                <a:cs typeface="+mn-lt"/>
              </a:rPr>
              <a:t> agar </a:t>
            </a:r>
            <a:r>
              <a:rPr lang="en-ID" err="1">
                <a:ea typeface="+mn-lt"/>
                <a:cs typeface="+mn-lt"/>
              </a:rPr>
              <a:t>menghasilkan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sinyal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suara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dengan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kualitas</a:t>
            </a:r>
            <a:r>
              <a:rPr lang="en-ID">
                <a:ea typeface="+mn-lt"/>
                <a:cs typeface="+mn-lt"/>
              </a:rPr>
              <a:t> yang </a:t>
            </a:r>
            <a:r>
              <a:rPr lang="en-ID" err="1">
                <a:ea typeface="+mn-lt"/>
                <a:cs typeface="+mn-lt"/>
              </a:rPr>
              <a:t>lebih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baik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4247472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Pendekatan Deep learning attentive recurrent network dengan model compression dan quantization untuk mengurangi kebisingan agar meningkatkan kejelasan suara manusia</vt:lpstr>
      <vt:lpstr>Agenda</vt:lpstr>
      <vt:lpstr>Latar Belakang</vt:lpstr>
      <vt:lpstr>Komunikasi ketika Work from home</vt:lpstr>
      <vt:lpstr>Masalah yang ingin diselesaikan</vt:lpstr>
      <vt:lpstr>Penelitian sebelumnya</vt:lpstr>
      <vt:lpstr>2. Statistical model-based algorithms </vt:lpstr>
      <vt:lpstr>Ilustrasi Mengenai Statistical Based Model</vt:lpstr>
      <vt:lpstr>3. Subspace Algorithm </vt:lpstr>
      <vt:lpstr>Ilustrasi Mengenai Subspace Algorithm</vt:lpstr>
      <vt:lpstr>4. Binary Mask </vt:lpstr>
      <vt:lpstr>Ilustrasi Mengenai Binary Mask</vt:lpstr>
      <vt:lpstr>5. Deep Learning algorithm </vt:lpstr>
      <vt:lpstr>PowerPoint Presentation</vt:lpstr>
      <vt:lpstr>PowerPoint Presentation</vt:lpstr>
      <vt:lpstr>Masalah dan Tujuan</vt:lpstr>
      <vt:lpstr>Manfaat </vt:lpstr>
      <vt:lpstr>Ruang Lingkup </vt:lpstr>
      <vt:lpstr>Metode</vt:lpstr>
      <vt:lpstr>Pengumpulan dan Prapemrosesan Dataset </vt:lpstr>
      <vt:lpstr>Quantization </vt:lpstr>
      <vt:lpstr>Compression </vt:lpstr>
      <vt:lpstr>Normalization Layer </vt:lpstr>
      <vt:lpstr>Recurrent Neural Network </vt:lpstr>
      <vt:lpstr>Self-attention Block </vt:lpstr>
      <vt:lpstr>Feedforward Block </vt:lpstr>
      <vt:lpstr>Loss function  Mean Square Error</vt:lpstr>
      <vt:lpstr>Evaluasi performa</vt:lpstr>
      <vt:lpstr>Perceptual evaluation of speech quality (PESQ) </vt:lpstr>
      <vt:lpstr>Pertanyaan</vt:lpstr>
      <vt:lpstr>Implementasi produk di pasaran?</vt:lpstr>
      <vt:lpstr>2. Noise torch ng for linux</vt:lpstr>
      <vt:lpstr>3. Krisp untuk multiplatform, commercial</vt:lpstr>
      <vt:lpstr>4. RTX Voice </vt:lpstr>
      <vt:lpstr>5. OBS noise supression</vt:lpstr>
      <vt:lpstr>6. Headphone noise cancelation</vt:lpstr>
      <vt:lpstr>Referensi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102</cp:revision>
  <dcterms:created xsi:type="dcterms:W3CDTF">2022-08-16T07:20:25Z</dcterms:created>
  <dcterms:modified xsi:type="dcterms:W3CDTF">2022-08-19T08:50:38Z</dcterms:modified>
</cp:coreProperties>
</file>